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FE30B-446C-43C9-A2D1-C35050F78E8D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4345-CADB-4D51-A5D3-8F3C610D45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FE30B-446C-43C9-A2D1-C35050F78E8D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4345-CADB-4D51-A5D3-8F3C610D45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FE30B-446C-43C9-A2D1-C35050F78E8D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4345-CADB-4D51-A5D3-8F3C610D45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FE30B-446C-43C9-A2D1-C35050F78E8D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4345-CADB-4D51-A5D3-8F3C610D45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FE30B-446C-43C9-A2D1-C35050F78E8D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4345-CADB-4D51-A5D3-8F3C610D45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FE30B-446C-43C9-A2D1-C35050F78E8D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4345-CADB-4D51-A5D3-8F3C610D45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FE30B-446C-43C9-A2D1-C35050F78E8D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4345-CADB-4D51-A5D3-8F3C610D45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FE30B-446C-43C9-A2D1-C35050F78E8D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4345-CADB-4D51-A5D3-8F3C610D45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FE30B-446C-43C9-A2D1-C35050F78E8D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4345-CADB-4D51-A5D3-8F3C610D45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FE30B-446C-43C9-A2D1-C35050F78E8D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4345-CADB-4D51-A5D3-8F3C610D45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FE30B-446C-43C9-A2D1-C35050F78E8D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4345-CADB-4D51-A5D3-8F3C610D45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FE30B-446C-43C9-A2D1-C35050F78E8D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D4345-CADB-4D51-A5D3-8F3C610D45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838200"/>
            <a:ext cx="6091237" cy="561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828800" y="228600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Rebecca				Donna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6</cp:revision>
  <dcterms:created xsi:type="dcterms:W3CDTF">2011-11-30T16:08:55Z</dcterms:created>
  <dcterms:modified xsi:type="dcterms:W3CDTF">2011-12-01T16:25:17Z</dcterms:modified>
</cp:coreProperties>
</file>