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38AE-DF6A-4A6E-B15F-4D43EBFDCA82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C38AE-DF6A-4A6E-B15F-4D43EBFDCA82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6EFFD-5690-4180-8428-A5B1456E94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7" t="18529" r="48237" b="5074"/>
          <a:stretch/>
        </p:blipFill>
        <p:spPr bwMode="auto">
          <a:xfrm>
            <a:off x="152400" y="228600"/>
            <a:ext cx="4267200" cy="6400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 rot="1259545">
            <a:off x="85477" y="4744089"/>
            <a:ext cx="2408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Raquel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1266" name="Picture 2" descr="http://media5.onsugar.com/files/2011/08/33/3/1873/18734155/a8581d37b893403f_The_Fashion_Show_A.jpg"/>
          <p:cNvPicPr>
            <a:picLocks noChangeAspect="1" noChangeArrowheads="1"/>
          </p:cNvPicPr>
          <p:nvPr/>
        </p:nvPicPr>
        <p:blipFill>
          <a:blip r:embed="rId5" cstate="print"/>
          <a:srcRect l="29509" t="-1124" r="34319"/>
          <a:stretch>
            <a:fillRect/>
          </a:stretch>
        </p:blipFill>
        <p:spPr bwMode="auto">
          <a:xfrm>
            <a:off x="5334000" y="76200"/>
            <a:ext cx="2799080" cy="66294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 rot="20102988">
            <a:off x="6535266" y="4885757"/>
            <a:ext cx="2638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Cynthia</a:t>
            </a:r>
            <a:endParaRPr lang="en-U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05800" y="6096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0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</Words>
  <Application>Microsoft Office PowerPoint</Application>
  <PresentationFormat>On-screen Show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Savannah Smith (SS10332)</cp:lastModifiedBy>
  <cp:revision>5</cp:revision>
  <dcterms:created xsi:type="dcterms:W3CDTF">2011-11-30T14:08:52Z</dcterms:created>
  <dcterms:modified xsi:type="dcterms:W3CDTF">2011-12-08T14:32:14Z</dcterms:modified>
</cp:coreProperties>
</file>