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348" y="1371600"/>
            <a:ext cx="8147304" cy="1344168"/>
          </a:xfr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algn="ctr" defTabSz="914400" rtl="0" eaLnBrk="1" latinLnBrk="0" hangingPunct="1">
              <a:lnSpc>
                <a:spcPts val="64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348" y="2715767"/>
            <a:ext cx="8147304" cy="66751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75000"/>
              <a:buFont typeface="Wingdings 2" pitchFamily="18" charset="2"/>
              <a:buNone/>
              <a:defRPr sz="2200" b="0" kern="120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805045" y="430306"/>
            <a:ext cx="3840480" cy="5432612"/>
          </a:xfrm>
          <a:solidFill>
            <a:schemeClr val="bg1">
              <a:lumMod val="85000"/>
            </a:schemeClr>
          </a:solidFill>
          <a:ln w="127000" cap="sq">
            <a:solidFill>
              <a:schemeClr val="bg1"/>
            </a:solidFill>
            <a:miter lim="800000"/>
          </a:ln>
          <a:effectLst>
            <a:outerShdw blurRad="76200" dist="12700" dir="5400000" sx="100500" sy="100500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extrusionH="50800">
            <a:extrusionClr>
              <a:schemeClr val="tx1"/>
            </a:extrusionClr>
            <a:contourClr>
              <a:schemeClr val="tx1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accent2">
                  <a:lumMod val="50000"/>
                  <a:lumOff val="50000"/>
                </a:schemeClr>
              </a:buClr>
              <a:buSzPct val="75000"/>
              <a:buFont typeface="Wingdings 2" pitchFamily="18" charset="2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1412" y="417513"/>
            <a:ext cx="16002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1174" y="417513"/>
            <a:ext cx="6499225" cy="5708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475" y="4343398"/>
            <a:ext cx="8147049" cy="1346013"/>
          </a:xfrm>
        </p:spPr>
        <p:txBody>
          <a:bodyPr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>
              <a:lnSpc>
                <a:spcPts val="6400"/>
              </a:lnSpc>
              <a:defRPr sz="60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475" y="5688105"/>
            <a:ext cx="8147050" cy="66338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>
              <a:spcBef>
                <a:spcPts val="0"/>
              </a:spcBef>
              <a:buNone/>
              <a:defRPr b="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981200" y="685800"/>
            <a:ext cx="5181600" cy="3352800"/>
          </a:xfrm>
          <a:solidFill>
            <a:schemeClr val="tx1">
              <a:lumMod val="75000"/>
            </a:schemeClr>
          </a:solidFill>
          <a:ln w="127000" cap="sq">
            <a:solidFill>
              <a:schemeClr val="tx1"/>
            </a:solidFill>
            <a:miter lim="800000"/>
          </a:ln>
          <a:effectLst>
            <a:outerShdw blurRad="63500" sx="101000" sy="101000" algn="ctr" rotWithShape="0">
              <a:schemeClr val="bg2">
                <a:lumMod val="20000"/>
                <a:lumOff val="80000"/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9000000"/>
            </a:lightRig>
          </a:scene3d>
          <a:sp3d prstMaterial="matte">
            <a:bevelT w="12700" prst="relaxedInset"/>
            <a:bevelB w="38100" h="127000" prst="relaxedInset"/>
            <a:extrusionClr>
              <a:schemeClr val="tx1"/>
            </a:extrusionClr>
            <a:contourClr>
              <a:schemeClr val="tx1"/>
            </a:contourClr>
          </a:sp3d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1774826"/>
            <a:ext cx="8147050" cy="1873250"/>
          </a:xfrm>
        </p:spPr>
        <p:txBody>
          <a:bodyPr anchor="b" anchorCtr="0"/>
          <a:lstStyle>
            <a:lvl1pPr algn="ctr">
              <a:defRPr sz="60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3654519"/>
            <a:ext cx="8147050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441ED-22D9-48D6-AD92-DEFB122789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475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5046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475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5046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5046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502920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05045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2532" y="403412"/>
            <a:ext cx="3840480" cy="572275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761565"/>
            <a:ext cx="8147051" cy="4364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2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CB06504-D963-7A4C-9617-D65369568441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76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32EF234-50C2-004C-9080-A4A116E10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8571" y="0"/>
            <a:ext cx="386331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ALICIA</a:t>
            </a:r>
            <a:endParaRPr lang="en-US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701" y="211517"/>
            <a:ext cx="2699984" cy="17929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8956" y="2512245"/>
            <a:ext cx="1996049" cy="29940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754" y="5506319"/>
            <a:ext cx="3138089" cy="11798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174" y="1605482"/>
            <a:ext cx="3110527" cy="23328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571" y="4150412"/>
            <a:ext cx="3608242" cy="24054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571" y="1107996"/>
            <a:ext cx="2541031" cy="2541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ddle">
  <a:themeElements>
    <a:clrScheme name="Saddle">
      <a:dk1>
        <a:srgbClr val="302C24"/>
      </a:dk1>
      <a:lt1>
        <a:sysClr val="window" lastClr="FFFFFF"/>
      </a:lt1>
      <a:dk2>
        <a:srgbClr val="AC6416"/>
      </a:dk2>
      <a:lt2>
        <a:srgbClr val="E8E4DB"/>
      </a:lt2>
      <a:accent1>
        <a:srgbClr val="C6B178"/>
      </a:accent1>
      <a:accent2>
        <a:srgbClr val="9C5B14"/>
      </a:accent2>
      <a:accent3>
        <a:srgbClr val="71B2BC"/>
      </a:accent3>
      <a:accent4>
        <a:srgbClr val="78AA5D"/>
      </a:accent4>
      <a:accent5>
        <a:srgbClr val="867099"/>
      </a:accent5>
      <a:accent6>
        <a:srgbClr val="4C6F75"/>
      </a:accent6>
      <a:hlink>
        <a:srgbClr val="F27B0E"/>
      </a:hlink>
      <a:folHlink>
        <a:srgbClr val="989268"/>
      </a:folHlink>
    </a:clrScheme>
    <a:fontScheme name="Saddle">
      <a:majorFont>
        <a:latin typeface="Book Antiqua"/>
        <a:ea typeface=""/>
        <a:cs typeface=""/>
        <a:font script="Jpan" typeface="ＭＳ 明朝"/>
      </a:majorFont>
      <a:minorFont>
        <a:latin typeface="Book Antiqua"/>
        <a:ea typeface=""/>
        <a:cs typeface=""/>
        <a:font script="Jpan" typeface="ＭＳ 明朝"/>
      </a:minorFont>
    </a:fontScheme>
    <a:fmtScheme name="Saddle">
      <a:fillStyleLst>
        <a:solidFill>
          <a:schemeClr val="phClr"/>
        </a:solidFill>
        <a:gradFill rotWithShape="1">
          <a:gsLst>
            <a:gs pos="0">
              <a:schemeClr val="phClr"/>
            </a:gs>
            <a:gs pos="30000">
              <a:schemeClr val="phClr">
                <a:tint val="80000"/>
              </a:schemeClr>
            </a:gs>
            <a:gs pos="100000">
              <a:schemeClr val="phClr">
                <a:tint val="100000"/>
              </a:schemeClr>
            </a:gs>
          </a:gsLst>
          <a:path path="rect">
            <a:fillToRect l="50000" r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30000"/>
                <a:satMod val="120000"/>
              </a:schemeClr>
            </a:duotone>
          </a:blip>
          <a:stretch/>
        </a:blip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50800" cap="flat" cmpd="dbl" algn="ctr">
          <a:solidFill>
            <a:schemeClr val="phClr"/>
          </a:solidFill>
          <a:prstDash val="solid"/>
        </a:ln>
        <a:ln w="7620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FFFFFF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sunrise" dir="tl">
              <a:rot lat="0" lon="0" rev="1200000"/>
            </a:lightRig>
          </a:scene3d>
          <a:sp3d prstMaterial="softEdge">
            <a:bevelT w="0" h="0"/>
          </a:sp3d>
        </a:effectStyle>
        <a:effectStyle>
          <a:effectLst>
            <a:innerShdw blurRad="76200" dist="38100" dir="13500000">
              <a:srgbClr val="FFFFFF">
                <a:alpha val="75000"/>
              </a:srgbClr>
            </a:innerShdw>
          </a:effectLst>
          <a:scene3d>
            <a:camera prst="perspectiveFront" fov="2400000"/>
            <a:lightRig rig="twoPt" dir="tl"/>
          </a:scene3d>
          <a:sp3d>
            <a:bevelT w="25400" h="12700" prst="angle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250000"/>
              </a:schemeClr>
              <a:schemeClr val="phClr">
                <a:tint val="5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shade val="90000"/>
                <a:hueMod val="90000"/>
                <a:satMod val="150000"/>
                <a:lumMod val="90000"/>
              </a:schemeClr>
              <a:schemeClr val="phClr">
                <a:tint val="70000"/>
                <a:shade val="80000"/>
                <a:satMod val="3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Saddle.thmx</Template>
  <TotalTime>30</TotalTime>
  <Words>1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Saddle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Allison Knight</dc:creator>
  <cp:lastModifiedBy>Administrator</cp:lastModifiedBy>
  <cp:revision>1</cp:revision>
  <dcterms:created xsi:type="dcterms:W3CDTF">2011-08-02T22:20:49Z</dcterms:created>
  <dcterms:modified xsi:type="dcterms:W3CDTF">2011-08-24T13:18:53Z</dcterms:modified>
</cp:coreProperties>
</file>