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756" y="7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A52D6-EFB8-4ECB-8BE8-D75627119218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1DCB4-A049-49E2-9548-32128A495C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A52D6-EFB8-4ECB-8BE8-D75627119218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1DCB4-A049-49E2-9548-32128A495C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A52D6-EFB8-4ECB-8BE8-D75627119218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1DCB4-A049-49E2-9548-32128A495C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A52D6-EFB8-4ECB-8BE8-D75627119218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1DCB4-A049-49E2-9548-32128A495C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A52D6-EFB8-4ECB-8BE8-D75627119218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1DCB4-A049-49E2-9548-32128A495C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A52D6-EFB8-4ECB-8BE8-D75627119218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1DCB4-A049-49E2-9548-32128A495C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A52D6-EFB8-4ECB-8BE8-D75627119218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1DCB4-A049-49E2-9548-32128A495C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A52D6-EFB8-4ECB-8BE8-D75627119218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1DCB4-A049-49E2-9548-32128A495C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A52D6-EFB8-4ECB-8BE8-D75627119218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1DCB4-A049-49E2-9548-32128A495C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A52D6-EFB8-4ECB-8BE8-D75627119218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1DCB4-A049-49E2-9548-32128A495C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A52D6-EFB8-4ECB-8BE8-D75627119218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1DCB4-A049-49E2-9548-32128A495C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A52D6-EFB8-4ECB-8BE8-D75627119218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1DCB4-A049-49E2-9548-32128A495C5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urrentPic" descr="A model walks the runway at the Alexander Berardi Spring 2011 fashion show during Mercedes-Benz Fashion Week  at The Studio at Lincoln Center on September 10, 2010 in New York City.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304800"/>
            <a:ext cx="3762375" cy="56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62000" y="6096000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0066"/>
                </a:solidFill>
                <a:latin typeface="Lucida Calligraphy" pitchFamily="66" charset="0"/>
              </a:rPr>
              <a:t>Chica</a:t>
            </a:r>
            <a:r>
              <a:rPr lang="en-US" sz="2800" dirty="0" smtClean="0">
                <a:solidFill>
                  <a:srgbClr val="FF0066"/>
                </a:solidFill>
                <a:latin typeface="Lucida Calligraphy" pitchFamily="66" charset="0"/>
              </a:rPr>
              <a:t> 1</a:t>
            </a:r>
            <a:endParaRPr lang="en-US" sz="2800" dirty="0">
              <a:solidFill>
                <a:srgbClr val="FF0066"/>
              </a:solidFill>
              <a:latin typeface="Lucida Calligraphy" pitchFamily="66" charset="0"/>
            </a:endParaRPr>
          </a:p>
        </p:txBody>
      </p:sp>
      <p:pic>
        <p:nvPicPr>
          <p:cNvPr id="6" name="Picture 5" descr="http://2.bp.blogspot.com/_RebWuKmwZdc/TCviR-UZA0I/AAAAAAAACk4/ScjgKCYzcwU/s1600/2010Anthro_CharlotteTarantola_FieldGameCardigan_NavyModel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381000"/>
            <a:ext cx="3833813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486400" y="6096000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0066"/>
                </a:solidFill>
                <a:latin typeface="Lucida Calligraphy" pitchFamily="66" charset="0"/>
              </a:rPr>
              <a:t>Chica</a:t>
            </a:r>
            <a:r>
              <a:rPr lang="en-US" sz="2800" dirty="0" smtClean="0">
                <a:solidFill>
                  <a:srgbClr val="FF0066"/>
                </a:solidFill>
                <a:latin typeface="Lucida Calligraphy" pitchFamily="66" charset="0"/>
              </a:rPr>
              <a:t> 2</a:t>
            </a:r>
            <a:endParaRPr lang="en-US" sz="2800" dirty="0">
              <a:solidFill>
                <a:srgbClr val="FF0066"/>
              </a:solidFill>
              <a:latin typeface="Lucida Calligraphy" pitchFamily="66" charset="0"/>
            </a:endParaRPr>
          </a:p>
        </p:txBody>
      </p:sp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 cstate="print"/>
          <a:stretch>
            <a:fillRect/>
          </a:stretch>
        </p:blipFill>
        <p:spPr>
          <a:xfrm>
            <a:off x="4191000" y="6248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4</Words>
  <Application>Microsoft Office PowerPoint</Application>
  <PresentationFormat>On-screen Show (4:3)</PresentationFormat>
  <Paragraphs>2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6</cp:revision>
  <dcterms:created xsi:type="dcterms:W3CDTF">2011-11-30T14:17:09Z</dcterms:created>
  <dcterms:modified xsi:type="dcterms:W3CDTF">2011-12-05T14:22:44Z</dcterms:modified>
</cp:coreProperties>
</file>