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118D7-A0B3-4881-8C04-0C89514B5653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E75F3-347D-4BE1-9D38-57DED5C58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wmf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Suk Yoo\Local Settings\Temporary Internet Files\Content.IE5\CMV9K1J1\MC9004175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"/>
            <a:ext cx="1567306" cy="1933607"/>
          </a:xfrm>
          <a:prstGeom prst="rect">
            <a:avLst/>
          </a:prstGeom>
          <a:noFill/>
        </p:spPr>
      </p:pic>
      <p:pic>
        <p:nvPicPr>
          <p:cNvPr id="1028" name="Picture 4" descr="C:\Documents and Settings\Suk Yoo\Local Settings\Temporary Internet Files\Content.IE5\6N069SIR\MP90043720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752600"/>
            <a:ext cx="1371600" cy="256032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1029" name="Picture 5" descr="C:\Documents and Settings\Suk Yoo\Local Settings\Temporary Internet Files\Content.IE5\6N069SIR\MP90018141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3429000" cy="220980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1033" name="Picture 9" descr="http://image.kazaa.com/images/69/080688806569/Chris_August/No_Far_Away/Chris_August-No_Far_Away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2667000"/>
            <a:ext cx="1981200" cy="1981200"/>
          </a:xfrm>
          <a:prstGeom prst="rect">
            <a:avLst/>
          </a:prstGeom>
          <a:noFill/>
        </p:spPr>
      </p:pic>
      <p:pic>
        <p:nvPicPr>
          <p:cNvPr id="1034" name="Picture 10" descr="C:\Documents and Settings\Suk Yoo\Local Settings\Temporary Internet Files\Content.IE5\63440ZK9\MP900444563[1].jpg"/>
          <p:cNvPicPr>
            <a:picLocks noChangeAspect="1" noChangeArrowheads="1"/>
          </p:cNvPicPr>
          <p:nvPr/>
        </p:nvPicPr>
        <p:blipFill>
          <a:blip r:embed="rId6" cstate="print"/>
          <a:srcRect t="5882"/>
          <a:stretch>
            <a:fillRect/>
          </a:stretch>
        </p:blipFill>
        <p:spPr bwMode="auto">
          <a:xfrm>
            <a:off x="2057400" y="4724400"/>
            <a:ext cx="1670539" cy="197427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1035" name="Picture 11" descr="C:\Documents and Settings\Suk Yoo\Local Settings\Temporary Internet Files\Content.IE5\HWP7L2E4\MP900448355[1].jpg"/>
          <p:cNvPicPr>
            <a:picLocks noChangeAspect="1" noChangeArrowheads="1"/>
          </p:cNvPicPr>
          <p:nvPr/>
        </p:nvPicPr>
        <p:blipFill>
          <a:blip r:embed="rId7" cstate="print"/>
          <a:srcRect l="22573" b="35294"/>
          <a:stretch>
            <a:fillRect/>
          </a:stretch>
        </p:blipFill>
        <p:spPr bwMode="auto">
          <a:xfrm>
            <a:off x="5867400" y="4419600"/>
            <a:ext cx="3008949" cy="16764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37" name="Picture 13" descr="C:\Documents and Settings\Suk Yoo\Local Settings\Temporary Internet Files\Content.IE5\XLZARNXG\MC900432537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4572000"/>
            <a:ext cx="1206292" cy="1206292"/>
          </a:xfrm>
          <a:prstGeom prst="rect">
            <a:avLst/>
          </a:prstGeom>
          <a:noFill/>
        </p:spPr>
      </p:pic>
      <p:pic>
        <p:nvPicPr>
          <p:cNvPr id="1043" name="Picture 19" descr="C:\Documents and Settings\Suk Yoo\Local Settings\Temporary Internet Files\Content.IE5\XLZARNXG\MP900447859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33800" y="2133600"/>
            <a:ext cx="3276600" cy="218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pic>
        <p:nvPicPr>
          <p:cNvPr id="1045" name="Picture 21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33800" y="228600"/>
            <a:ext cx="1827886" cy="1823314"/>
          </a:xfrm>
          <a:prstGeom prst="rect">
            <a:avLst/>
          </a:prstGeom>
          <a:noFill/>
          <a:effectLst>
            <a:softEdge rad="31750"/>
          </a:effectLst>
          <a:scene3d>
            <a:camera prst="orthographicFront"/>
            <a:lightRig rig="sunset" dir="t"/>
          </a:scene3d>
          <a:sp3d prstMaterial="flat"/>
        </p:spPr>
      </p:pic>
      <p:pic>
        <p:nvPicPr>
          <p:cNvPr id="1047" name="Picture 23" descr="C:\Documents and Settings\Suk Yoo\Local Settings\Temporary Internet Files\Content.IE5\T6M64JO3\MC900364400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62400" y="4648200"/>
            <a:ext cx="1813255" cy="1484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 Yoo</dc:creator>
  <cp:lastModifiedBy>Suk Yoo</cp:lastModifiedBy>
  <cp:revision>4</cp:revision>
  <dcterms:created xsi:type="dcterms:W3CDTF">2011-08-02T22:29:37Z</dcterms:created>
  <dcterms:modified xsi:type="dcterms:W3CDTF">2011-08-02T23:51:45Z</dcterms:modified>
</cp:coreProperties>
</file>