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96143-2D7D-48A7-856B-46CCF9ED4614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CB445-C60C-41ED-AF69-5807A432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75000">
              <a:schemeClr val="accent5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6200" y="457200"/>
            <a:ext cx="9372600" cy="6400800"/>
            <a:chOff x="152400" y="457200"/>
            <a:chExt cx="9601200" cy="6248400"/>
          </a:xfrm>
        </p:grpSpPr>
        <p:sp>
          <p:nvSpPr>
            <p:cNvPr id="15" name="TextBox 14"/>
            <p:cNvSpPr txBox="1"/>
            <p:nvPr/>
          </p:nvSpPr>
          <p:spPr>
            <a:xfrm>
              <a:off x="316069" y="1107281"/>
              <a:ext cx="5398931" cy="3970318"/>
            </a:xfrm>
            <a:custGeom>
              <a:avLst/>
              <a:gdLst>
                <a:gd name="connsiteX0" fmla="*/ 0 w 3200400"/>
                <a:gd name="connsiteY0" fmla="*/ 0 h 4247317"/>
                <a:gd name="connsiteX1" fmla="*/ 3200400 w 3200400"/>
                <a:gd name="connsiteY1" fmla="*/ 0 h 4247317"/>
                <a:gd name="connsiteX2" fmla="*/ 3200400 w 3200400"/>
                <a:gd name="connsiteY2" fmla="*/ 4247317 h 4247317"/>
                <a:gd name="connsiteX3" fmla="*/ 0 w 3200400"/>
                <a:gd name="connsiteY3" fmla="*/ 4247317 h 4247317"/>
                <a:gd name="connsiteX4" fmla="*/ 0 w 3200400"/>
                <a:gd name="connsiteY4" fmla="*/ 0 h 4247317"/>
                <a:gd name="connsiteX0" fmla="*/ 0 w 4547937"/>
                <a:gd name="connsiteY0" fmla="*/ 404446 h 4651763"/>
                <a:gd name="connsiteX1" fmla="*/ 4547937 w 4547937"/>
                <a:gd name="connsiteY1" fmla="*/ 0 h 4651763"/>
                <a:gd name="connsiteX2" fmla="*/ 3200400 w 4547937"/>
                <a:gd name="connsiteY2" fmla="*/ 4651763 h 4651763"/>
                <a:gd name="connsiteX3" fmla="*/ 0 w 4547937"/>
                <a:gd name="connsiteY3" fmla="*/ 4651763 h 4651763"/>
                <a:gd name="connsiteX4" fmla="*/ 0 w 4547937"/>
                <a:gd name="connsiteY4" fmla="*/ 404446 h 4651763"/>
                <a:gd name="connsiteX0" fmla="*/ 421105 w 4547937"/>
                <a:gd name="connsiteY0" fmla="*/ 674077 h 4651763"/>
                <a:gd name="connsiteX1" fmla="*/ 4547937 w 4547937"/>
                <a:gd name="connsiteY1" fmla="*/ 0 h 4651763"/>
                <a:gd name="connsiteX2" fmla="*/ 3200400 w 4547937"/>
                <a:gd name="connsiteY2" fmla="*/ 4651763 h 4651763"/>
                <a:gd name="connsiteX3" fmla="*/ 0 w 4547937"/>
                <a:gd name="connsiteY3" fmla="*/ 4651763 h 4651763"/>
                <a:gd name="connsiteX4" fmla="*/ 421105 w 4547937"/>
                <a:gd name="connsiteY4" fmla="*/ 674077 h 4651763"/>
                <a:gd name="connsiteX0" fmla="*/ 0 w 4126832"/>
                <a:gd name="connsiteY0" fmla="*/ 674077 h 4651763"/>
                <a:gd name="connsiteX1" fmla="*/ 4126832 w 4126832"/>
                <a:gd name="connsiteY1" fmla="*/ 0 h 4651763"/>
                <a:gd name="connsiteX2" fmla="*/ 2779295 w 4126832"/>
                <a:gd name="connsiteY2" fmla="*/ 4651763 h 4651763"/>
                <a:gd name="connsiteX3" fmla="*/ 168442 w 4126832"/>
                <a:gd name="connsiteY3" fmla="*/ 4111870 h 4651763"/>
                <a:gd name="connsiteX4" fmla="*/ 0 w 4126832"/>
                <a:gd name="connsiteY4" fmla="*/ 674077 h 4651763"/>
                <a:gd name="connsiteX0" fmla="*/ 0 w 4126832"/>
                <a:gd name="connsiteY0" fmla="*/ 674077 h 4583724"/>
                <a:gd name="connsiteX1" fmla="*/ 4126832 w 4126832"/>
                <a:gd name="connsiteY1" fmla="*/ 0 h 4583724"/>
                <a:gd name="connsiteX2" fmla="*/ 3874169 w 4126832"/>
                <a:gd name="connsiteY2" fmla="*/ 4583724 h 4583724"/>
                <a:gd name="connsiteX3" fmla="*/ 168442 w 4126832"/>
                <a:gd name="connsiteY3" fmla="*/ 4111870 h 4583724"/>
                <a:gd name="connsiteX4" fmla="*/ 0 w 4126832"/>
                <a:gd name="connsiteY4" fmla="*/ 674077 h 4583724"/>
                <a:gd name="connsiteX0" fmla="*/ 0 w 4126832"/>
                <a:gd name="connsiteY0" fmla="*/ 674077 h 4583724"/>
                <a:gd name="connsiteX1" fmla="*/ 4126832 w 4126832"/>
                <a:gd name="connsiteY1" fmla="*/ 0 h 4583724"/>
                <a:gd name="connsiteX2" fmla="*/ 3874169 w 4126832"/>
                <a:gd name="connsiteY2" fmla="*/ 4583724 h 4583724"/>
                <a:gd name="connsiteX3" fmla="*/ 168442 w 4126832"/>
                <a:gd name="connsiteY3" fmla="*/ 4111870 h 4583724"/>
                <a:gd name="connsiteX4" fmla="*/ 0 w 4126832"/>
                <a:gd name="connsiteY4" fmla="*/ 674077 h 4583724"/>
                <a:gd name="connsiteX0" fmla="*/ 0 w 4788145"/>
                <a:gd name="connsiteY0" fmla="*/ 674077 h 4583724"/>
                <a:gd name="connsiteX1" fmla="*/ 4126832 w 4788145"/>
                <a:gd name="connsiteY1" fmla="*/ 0 h 4583724"/>
                <a:gd name="connsiteX2" fmla="*/ 3284621 w 4788145"/>
                <a:gd name="connsiteY2" fmla="*/ 1145931 h 4583724"/>
                <a:gd name="connsiteX3" fmla="*/ 3874169 w 4788145"/>
                <a:gd name="connsiteY3" fmla="*/ 4583724 h 4583724"/>
                <a:gd name="connsiteX4" fmla="*/ 168442 w 4788145"/>
                <a:gd name="connsiteY4" fmla="*/ 4111870 h 4583724"/>
                <a:gd name="connsiteX5" fmla="*/ 0 w 4788145"/>
                <a:gd name="connsiteY5" fmla="*/ 674077 h 4583724"/>
                <a:gd name="connsiteX0" fmla="*/ 0 w 4788145"/>
                <a:gd name="connsiteY0" fmla="*/ 674077 h 4583724"/>
                <a:gd name="connsiteX1" fmla="*/ 4126832 w 4788145"/>
                <a:gd name="connsiteY1" fmla="*/ 0 h 4583724"/>
                <a:gd name="connsiteX2" fmla="*/ 3284621 w 4788145"/>
                <a:gd name="connsiteY2" fmla="*/ 1145931 h 4583724"/>
                <a:gd name="connsiteX3" fmla="*/ 3031958 w 4788145"/>
                <a:gd name="connsiteY3" fmla="*/ 3302978 h 4583724"/>
                <a:gd name="connsiteX4" fmla="*/ 3874169 w 4788145"/>
                <a:gd name="connsiteY4" fmla="*/ 4583724 h 4583724"/>
                <a:gd name="connsiteX5" fmla="*/ 168442 w 4788145"/>
                <a:gd name="connsiteY5" fmla="*/ 4111870 h 4583724"/>
                <a:gd name="connsiteX6" fmla="*/ 0 w 4788145"/>
                <a:gd name="connsiteY6" fmla="*/ 674077 h 4583724"/>
                <a:gd name="connsiteX0" fmla="*/ 0 w 4788145"/>
                <a:gd name="connsiteY0" fmla="*/ 674077 h 4583724"/>
                <a:gd name="connsiteX1" fmla="*/ 4126832 w 4788145"/>
                <a:gd name="connsiteY1" fmla="*/ 0 h 4583724"/>
                <a:gd name="connsiteX2" fmla="*/ 3284621 w 4788145"/>
                <a:gd name="connsiteY2" fmla="*/ 1145931 h 4583724"/>
                <a:gd name="connsiteX3" fmla="*/ 2863516 w 4788145"/>
                <a:gd name="connsiteY3" fmla="*/ 1954823 h 4583724"/>
                <a:gd name="connsiteX4" fmla="*/ 3031958 w 4788145"/>
                <a:gd name="connsiteY4" fmla="*/ 3302978 h 4583724"/>
                <a:gd name="connsiteX5" fmla="*/ 3874169 w 4788145"/>
                <a:gd name="connsiteY5" fmla="*/ 4583724 h 4583724"/>
                <a:gd name="connsiteX6" fmla="*/ 168442 w 4788145"/>
                <a:gd name="connsiteY6" fmla="*/ 4111870 h 4583724"/>
                <a:gd name="connsiteX7" fmla="*/ 0 w 4788145"/>
                <a:gd name="connsiteY7" fmla="*/ 674077 h 4583724"/>
                <a:gd name="connsiteX0" fmla="*/ 0 w 4535482"/>
                <a:gd name="connsiteY0" fmla="*/ 539262 h 4448909"/>
                <a:gd name="connsiteX1" fmla="*/ 3874169 w 4535482"/>
                <a:gd name="connsiteY1" fmla="*/ 0 h 4448909"/>
                <a:gd name="connsiteX2" fmla="*/ 3284621 w 4535482"/>
                <a:gd name="connsiteY2" fmla="*/ 1011116 h 4448909"/>
                <a:gd name="connsiteX3" fmla="*/ 2863516 w 4535482"/>
                <a:gd name="connsiteY3" fmla="*/ 1820008 h 4448909"/>
                <a:gd name="connsiteX4" fmla="*/ 3031958 w 4535482"/>
                <a:gd name="connsiteY4" fmla="*/ 3168163 h 4448909"/>
                <a:gd name="connsiteX5" fmla="*/ 3874169 w 4535482"/>
                <a:gd name="connsiteY5" fmla="*/ 4448909 h 4448909"/>
                <a:gd name="connsiteX6" fmla="*/ 168442 w 4535482"/>
                <a:gd name="connsiteY6" fmla="*/ 3977055 h 4448909"/>
                <a:gd name="connsiteX7" fmla="*/ 0 w 4535482"/>
                <a:gd name="connsiteY7" fmla="*/ 539262 h 4448909"/>
                <a:gd name="connsiteX0" fmla="*/ 0 w 4535482"/>
                <a:gd name="connsiteY0" fmla="*/ 606670 h 4516317"/>
                <a:gd name="connsiteX1" fmla="*/ 1431758 w 4535482"/>
                <a:gd name="connsiteY1" fmla="*/ 0 h 4516317"/>
                <a:gd name="connsiteX2" fmla="*/ 3874169 w 4535482"/>
                <a:gd name="connsiteY2" fmla="*/ 67408 h 4516317"/>
                <a:gd name="connsiteX3" fmla="*/ 3284621 w 4535482"/>
                <a:gd name="connsiteY3" fmla="*/ 1078524 h 4516317"/>
                <a:gd name="connsiteX4" fmla="*/ 2863516 w 4535482"/>
                <a:gd name="connsiteY4" fmla="*/ 1887416 h 4516317"/>
                <a:gd name="connsiteX5" fmla="*/ 3031958 w 4535482"/>
                <a:gd name="connsiteY5" fmla="*/ 3235571 h 4516317"/>
                <a:gd name="connsiteX6" fmla="*/ 3874169 w 4535482"/>
                <a:gd name="connsiteY6" fmla="*/ 4516317 h 4516317"/>
                <a:gd name="connsiteX7" fmla="*/ 168442 w 4535482"/>
                <a:gd name="connsiteY7" fmla="*/ 4044463 h 4516317"/>
                <a:gd name="connsiteX8" fmla="*/ 0 w 4535482"/>
                <a:gd name="connsiteY8" fmla="*/ 606670 h 4516317"/>
                <a:gd name="connsiteX0" fmla="*/ 0 w 4535482"/>
                <a:gd name="connsiteY0" fmla="*/ 606670 h 4516317"/>
                <a:gd name="connsiteX1" fmla="*/ 1431758 w 4535482"/>
                <a:gd name="connsiteY1" fmla="*/ 0 h 4516317"/>
                <a:gd name="connsiteX2" fmla="*/ 3874169 w 4535482"/>
                <a:gd name="connsiteY2" fmla="*/ 67408 h 4516317"/>
                <a:gd name="connsiteX3" fmla="*/ 3116179 w 4535482"/>
                <a:gd name="connsiteY3" fmla="*/ 1078523 h 4516317"/>
                <a:gd name="connsiteX4" fmla="*/ 2863516 w 4535482"/>
                <a:gd name="connsiteY4" fmla="*/ 1887416 h 4516317"/>
                <a:gd name="connsiteX5" fmla="*/ 3031958 w 4535482"/>
                <a:gd name="connsiteY5" fmla="*/ 3235571 h 4516317"/>
                <a:gd name="connsiteX6" fmla="*/ 3874169 w 4535482"/>
                <a:gd name="connsiteY6" fmla="*/ 4516317 h 4516317"/>
                <a:gd name="connsiteX7" fmla="*/ 168442 w 4535482"/>
                <a:gd name="connsiteY7" fmla="*/ 4044463 h 4516317"/>
                <a:gd name="connsiteX8" fmla="*/ 0 w 4535482"/>
                <a:gd name="connsiteY8" fmla="*/ 606670 h 4516317"/>
                <a:gd name="connsiteX0" fmla="*/ 336884 w 4872366"/>
                <a:gd name="connsiteY0" fmla="*/ 606670 h 4516317"/>
                <a:gd name="connsiteX1" fmla="*/ 1768642 w 4872366"/>
                <a:gd name="connsiteY1" fmla="*/ 0 h 4516317"/>
                <a:gd name="connsiteX2" fmla="*/ 4211053 w 4872366"/>
                <a:gd name="connsiteY2" fmla="*/ 67408 h 4516317"/>
                <a:gd name="connsiteX3" fmla="*/ 3453063 w 4872366"/>
                <a:gd name="connsiteY3" fmla="*/ 1078523 h 4516317"/>
                <a:gd name="connsiteX4" fmla="*/ 3200400 w 4872366"/>
                <a:gd name="connsiteY4" fmla="*/ 1887416 h 4516317"/>
                <a:gd name="connsiteX5" fmla="*/ 3368842 w 4872366"/>
                <a:gd name="connsiteY5" fmla="*/ 3235571 h 4516317"/>
                <a:gd name="connsiteX6" fmla="*/ 4211053 w 4872366"/>
                <a:gd name="connsiteY6" fmla="*/ 4516317 h 4516317"/>
                <a:gd name="connsiteX7" fmla="*/ 505326 w 4872366"/>
                <a:gd name="connsiteY7" fmla="*/ 4044463 h 4516317"/>
                <a:gd name="connsiteX8" fmla="*/ 0 w 4872366"/>
                <a:gd name="connsiteY8" fmla="*/ 2089639 h 4516317"/>
                <a:gd name="connsiteX9" fmla="*/ 336884 w 4872366"/>
                <a:gd name="connsiteY9" fmla="*/ 606670 h 4516317"/>
                <a:gd name="connsiteX0" fmla="*/ 336884 w 4872366"/>
                <a:gd name="connsiteY0" fmla="*/ 606670 h 4516317"/>
                <a:gd name="connsiteX1" fmla="*/ 1768642 w 4872366"/>
                <a:gd name="connsiteY1" fmla="*/ 0 h 4516317"/>
                <a:gd name="connsiteX2" fmla="*/ 4211053 w 4872366"/>
                <a:gd name="connsiteY2" fmla="*/ 67408 h 4516317"/>
                <a:gd name="connsiteX3" fmla="*/ 3453063 w 4872366"/>
                <a:gd name="connsiteY3" fmla="*/ 1078523 h 4516317"/>
                <a:gd name="connsiteX4" fmla="*/ 3200400 w 4872366"/>
                <a:gd name="connsiteY4" fmla="*/ 1887416 h 4516317"/>
                <a:gd name="connsiteX5" fmla="*/ 3368842 w 4872366"/>
                <a:gd name="connsiteY5" fmla="*/ 3235571 h 4516317"/>
                <a:gd name="connsiteX6" fmla="*/ 4211053 w 4872366"/>
                <a:gd name="connsiteY6" fmla="*/ 4516317 h 4516317"/>
                <a:gd name="connsiteX7" fmla="*/ 505326 w 4872366"/>
                <a:gd name="connsiteY7" fmla="*/ 4044463 h 4516317"/>
                <a:gd name="connsiteX8" fmla="*/ 84221 w 4872366"/>
                <a:gd name="connsiteY8" fmla="*/ 3168163 h 4516317"/>
                <a:gd name="connsiteX9" fmla="*/ 0 w 4872366"/>
                <a:gd name="connsiteY9" fmla="*/ 2089639 h 4516317"/>
                <a:gd name="connsiteX10" fmla="*/ 336884 w 4872366"/>
                <a:gd name="connsiteY10" fmla="*/ 606670 h 4516317"/>
                <a:gd name="connsiteX0" fmla="*/ 336884 w 4872366"/>
                <a:gd name="connsiteY0" fmla="*/ 606670 h 4516317"/>
                <a:gd name="connsiteX1" fmla="*/ 1768642 w 4872366"/>
                <a:gd name="connsiteY1" fmla="*/ 0 h 4516317"/>
                <a:gd name="connsiteX2" fmla="*/ 4211053 w 4872366"/>
                <a:gd name="connsiteY2" fmla="*/ 67408 h 4516317"/>
                <a:gd name="connsiteX3" fmla="*/ 3453063 w 4872366"/>
                <a:gd name="connsiteY3" fmla="*/ 1078523 h 4516317"/>
                <a:gd name="connsiteX4" fmla="*/ 3200400 w 4872366"/>
                <a:gd name="connsiteY4" fmla="*/ 1887416 h 4516317"/>
                <a:gd name="connsiteX5" fmla="*/ 3368842 w 4872366"/>
                <a:gd name="connsiteY5" fmla="*/ 3235571 h 4516317"/>
                <a:gd name="connsiteX6" fmla="*/ 4211053 w 4872366"/>
                <a:gd name="connsiteY6" fmla="*/ 4516317 h 4516317"/>
                <a:gd name="connsiteX7" fmla="*/ 673768 w 4872366"/>
                <a:gd name="connsiteY7" fmla="*/ 3977055 h 4516317"/>
                <a:gd name="connsiteX8" fmla="*/ 84221 w 4872366"/>
                <a:gd name="connsiteY8" fmla="*/ 3168163 h 4516317"/>
                <a:gd name="connsiteX9" fmla="*/ 0 w 4872366"/>
                <a:gd name="connsiteY9" fmla="*/ 2089639 h 4516317"/>
                <a:gd name="connsiteX10" fmla="*/ 336884 w 4872366"/>
                <a:gd name="connsiteY10" fmla="*/ 606670 h 4516317"/>
                <a:gd name="connsiteX0" fmla="*/ 336884 w 4872366"/>
                <a:gd name="connsiteY0" fmla="*/ 606670 h 4785948"/>
                <a:gd name="connsiteX1" fmla="*/ 1768642 w 4872366"/>
                <a:gd name="connsiteY1" fmla="*/ 0 h 4785948"/>
                <a:gd name="connsiteX2" fmla="*/ 4211053 w 4872366"/>
                <a:gd name="connsiteY2" fmla="*/ 67408 h 4785948"/>
                <a:gd name="connsiteX3" fmla="*/ 3453063 w 4872366"/>
                <a:gd name="connsiteY3" fmla="*/ 1078523 h 4785948"/>
                <a:gd name="connsiteX4" fmla="*/ 3200400 w 4872366"/>
                <a:gd name="connsiteY4" fmla="*/ 1887416 h 4785948"/>
                <a:gd name="connsiteX5" fmla="*/ 3368842 w 4872366"/>
                <a:gd name="connsiteY5" fmla="*/ 3235571 h 4785948"/>
                <a:gd name="connsiteX6" fmla="*/ 4211053 w 4872366"/>
                <a:gd name="connsiteY6" fmla="*/ 4516317 h 4785948"/>
                <a:gd name="connsiteX7" fmla="*/ 2021305 w 4872366"/>
                <a:gd name="connsiteY7" fmla="*/ 4785948 h 4785948"/>
                <a:gd name="connsiteX8" fmla="*/ 673768 w 4872366"/>
                <a:gd name="connsiteY8" fmla="*/ 3977055 h 4785948"/>
                <a:gd name="connsiteX9" fmla="*/ 84221 w 4872366"/>
                <a:gd name="connsiteY9" fmla="*/ 3168163 h 4785948"/>
                <a:gd name="connsiteX10" fmla="*/ 0 w 4872366"/>
                <a:gd name="connsiteY10" fmla="*/ 2089639 h 4785948"/>
                <a:gd name="connsiteX11" fmla="*/ 336884 w 4872366"/>
                <a:gd name="connsiteY11" fmla="*/ 606670 h 4785948"/>
                <a:gd name="connsiteX0" fmla="*/ 336884 w 4872366"/>
                <a:gd name="connsiteY0" fmla="*/ 876301 h 5055579"/>
                <a:gd name="connsiteX1" fmla="*/ 1768642 w 4872366"/>
                <a:gd name="connsiteY1" fmla="*/ 269631 h 5055579"/>
                <a:gd name="connsiteX2" fmla="*/ 3116179 w 4872366"/>
                <a:gd name="connsiteY2" fmla="*/ 0 h 5055579"/>
                <a:gd name="connsiteX3" fmla="*/ 4211053 w 4872366"/>
                <a:gd name="connsiteY3" fmla="*/ 337039 h 5055579"/>
                <a:gd name="connsiteX4" fmla="*/ 3453063 w 4872366"/>
                <a:gd name="connsiteY4" fmla="*/ 1348154 h 5055579"/>
                <a:gd name="connsiteX5" fmla="*/ 3200400 w 4872366"/>
                <a:gd name="connsiteY5" fmla="*/ 2157047 h 5055579"/>
                <a:gd name="connsiteX6" fmla="*/ 3368842 w 4872366"/>
                <a:gd name="connsiteY6" fmla="*/ 3505202 h 5055579"/>
                <a:gd name="connsiteX7" fmla="*/ 4211053 w 4872366"/>
                <a:gd name="connsiteY7" fmla="*/ 4785948 h 5055579"/>
                <a:gd name="connsiteX8" fmla="*/ 2021305 w 4872366"/>
                <a:gd name="connsiteY8" fmla="*/ 5055579 h 5055579"/>
                <a:gd name="connsiteX9" fmla="*/ 673768 w 4872366"/>
                <a:gd name="connsiteY9" fmla="*/ 4246686 h 5055579"/>
                <a:gd name="connsiteX10" fmla="*/ 84221 w 4872366"/>
                <a:gd name="connsiteY10" fmla="*/ 3437794 h 5055579"/>
                <a:gd name="connsiteX11" fmla="*/ 0 w 4872366"/>
                <a:gd name="connsiteY11" fmla="*/ 2359270 h 5055579"/>
                <a:gd name="connsiteX12" fmla="*/ 336884 w 4872366"/>
                <a:gd name="connsiteY12" fmla="*/ 876301 h 5055579"/>
                <a:gd name="connsiteX0" fmla="*/ 673768 w 4872366"/>
                <a:gd name="connsiteY0" fmla="*/ 1011116 h 5055579"/>
                <a:gd name="connsiteX1" fmla="*/ 1768642 w 4872366"/>
                <a:gd name="connsiteY1" fmla="*/ 269631 h 5055579"/>
                <a:gd name="connsiteX2" fmla="*/ 3116179 w 4872366"/>
                <a:gd name="connsiteY2" fmla="*/ 0 h 5055579"/>
                <a:gd name="connsiteX3" fmla="*/ 4211053 w 4872366"/>
                <a:gd name="connsiteY3" fmla="*/ 337039 h 5055579"/>
                <a:gd name="connsiteX4" fmla="*/ 3453063 w 4872366"/>
                <a:gd name="connsiteY4" fmla="*/ 1348154 h 5055579"/>
                <a:gd name="connsiteX5" fmla="*/ 3200400 w 4872366"/>
                <a:gd name="connsiteY5" fmla="*/ 2157047 h 5055579"/>
                <a:gd name="connsiteX6" fmla="*/ 3368842 w 4872366"/>
                <a:gd name="connsiteY6" fmla="*/ 3505202 h 5055579"/>
                <a:gd name="connsiteX7" fmla="*/ 4211053 w 4872366"/>
                <a:gd name="connsiteY7" fmla="*/ 4785948 h 5055579"/>
                <a:gd name="connsiteX8" fmla="*/ 2021305 w 4872366"/>
                <a:gd name="connsiteY8" fmla="*/ 5055579 h 5055579"/>
                <a:gd name="connsiteX9" fmla="*/ 673768 w 4872366"/>
                <a:gd name="connsiteY9" fmla="*/ 4246686 h 5055579"/>
                <a:gd name="connsiteX10" fmla="*/ 84221 w 4872366"/>
                <a:gd name="connsiteY10" fmla="*/ 3437794 h 5055579"/>
                <a:gd name="connsiteX11" fmla="*/ 0 w 4872366"/>
                <a:gd name="connsiteY11" fmla="*/ 2359270 h 5055579"/>
                <a:gd name="connsiteX12" fmla="*/ 673768 w 4872366"/>
                <a:gd name="connsiteY12" fmla="*/ 1011116 h 505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72366" h="5055579">
                  <a:moveTo>
                    <a:pt x="673768" y="1011116"/>
                  </a:moveTo>
                  <a:lnTo>
                    <a:pt x="1768642" y="269631"/>
                  </a:lnTo>
                  <a:lnTo>
                    <a:pt x="3116179" y="0"/>
                  </a:lnTo>
                  <a:lnTo>
                    <a:pt x="4211053" y="337039"/>
                  </a:lnTo>
                  <a:cubicBezTo>
                    <a:pt x="4872366" y="394003"/>
                    <a:pt x="3495174" y="584200"/>
                    <a:pt x="3453063" y="1348154"/>
                  </a:cubicBezTo>
                  <a:cubicBezTo>
                    <a:pt x="3293715" y="1673167"/>
                    <a:pt x="3214437" y="1797539"/>
                    <a:pt x="3200400" y="2157047"/>
                  </a:cubicBezTo>
                  <a:cubicBezTo>
                    <a:pt x="3186363" y="2516555"/>
                    <a:pt x="3200400" y="3067052"/>
                    <a:pt x="3368842" y="3505202"/>
                  </a:cubicBezTo>
                  <a:cubicBezTo>
                    <a:pt x="3537284" y="3943352"/>
                    <a:pt x="4434654" y="4624075"/>
                    <a:pt x="4211053" y="4785948"/>
                  </a:cubicBezTo>
                  <a:lnTo>
                    <a:pt x="2021305" y="5055579"/>
                  </a:lnTo>
                  <a:lnTo>
                    <a:pt x="673768" y="4246686"/>
                  </a:lnTo>
                  <a:lnTo>
                    <a:pt x="84221" y="3437794"/>
                  </a:lnTo>
                  <a:lnTo>
                    <a:pt x="0" y="2359270"/>
                  </a:lnTo>
                  <a:lnTo>
                    <a:pt x="673768" y="1011116"/>
                  </a:lnTo>
                  <a:close/>
                </a:path>
              </a:pathLst>
            </a:custGeom>
            <a:noFill/>
          </p:spPr>
          <p:txBody>
            <a:bodyPr wrap="square" rtlCol="0">
              <a:spAutoFit/>
            </a:bodyPr>
            <a:lstStyle/>
            <a:p>
              <a:pPr lvl="2">
                <a:buFont typeface="Wingdings" pitchFamily="2" charset="2"/>
                <a:buChar char="v"/>
              </a:pPr>
              <a:r>
                <a:rPr lang="en-US" dirty="0" smtClean="0">
                  <a:solidFill>
                    <a:srgbClr val="8064A2"/>
                  </a:solidFill>
                </a:rPr>
                <a:t>Su </a:t>
              </a:r>
              <a:r>
                <a:rPr lang="en-US" dirty="0" err="1" smtClean="0">
                  <a:solidFill>
                    <a:srgbClr val="8064A2"/>
                  </a:solidFill>
                </a:rPr>
                <a:t>tipode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gobierno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es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una</a:t>
              </a:r>
              <a:endParaRPr lang="en-US" dirty="0" smtClean="0">
                <a:solidFill>
                  <a:srgbClr val="8064A2"/>
                </a:solidFill>
              </a:endParaRPr>
            </a:p>
            <a:p>
              <a:pPr lvl="2"/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smtClean="0">
                  <a:solidFill>
                    <a:srgbClr val="8064A2"/>
                  </a:solidFill>
                </a:rPr>
                <a:t>monarquía </a:t>
              </a:r>
              <a:r>
                <a:rPr lang="en-US" dirty="0" err="1" smtClean="0">
                  <a:solidFill>
                    <a:srgbClr val="8064A2"/>
                  </a:solidFill>
                </a:rPr>
                <a:t>constitucional</a:t>
              </a:r>
              <a:r>
                <a:rPr lang="en-US" dirty="0" smtClean="0">
                  <a:solidFill>
                    <a:srgbClr val="8064A2"/>
                  </a:solidFill>
                </a:rPr>
                <a:t>.</a:t>
              </a:r>
            </a:p>
            <a:p>
              <a:pPr lvl="1">
                <a:buFont typeface="Wingdings" pitchFamily="2" charset="2"/>
                <a:buChar char="v"/>
              </a:pPr>
              <a:r>
                <a:rPr lang="en-US" dirty="0" smtClean="0">
                  <a:solidFill>
                    <a:srgbClr val="8064A2"/>
                  </a:solidFill>
                </a:rPr>
                <a:t>El Primer </a:t>
              </a:r>
              <a:r>
                <a:rPr lang="en-US" dirty="0" err="1" smtClean="0">
                  <a:solidFill>
                    <a:srgbClr val="8064A2"/>
                  </a:solidFill>
                </a:rPr>
                <a:t>Ministro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está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</a:p>
            <a:p>
              <a:pPr lvl="1"/>
              <a:r>
                <a:rPr lang="en-US" dirty="0" smtClean="0">
                  <a:solidFill>
                    <a:srgbClr val="8064A2"/>
                  </a:solidFill>
                </a:rPr>
                <a:t>David </a:t>
              </a:r>
              <a:r>
                <a:rPr lang="en-US" dirty="0" smtClean="0">
                  <a:solidFill>
                    <a:srgbClr val="8064A2"/>
                  </a:solidFill>
                </a:rPr>
                <a:t>Cameron</a:t>
              </a:r>
            </a:p>
            <a:p>
              <a:pPr>
                <a:buFont typeface="Wingdings" pitchFamily="2" charset="2"/>
                <a:buChar char="v"/>
              </a:pPr>
              <a:r>
                <a:rPr lang="en-US" dirty="0" err="1" smtClean="0">
                  <a:solidFill>
                    <a:srgbClr val="8064A2"/>
                  </a:solidFill>
                </a:rPr>
                <a:t>Moneda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es</a:t>
              </a:r>
              <a:r>
                <a:rPr lang="en-US" dirty="0" smtClean="0">
                  <a:solidFill>
                    <a:srgbClr val="8064A2"/>
                  </a:solidFill>
                </a:rPr>
                <a:t> la </a:t>
              </a:r>
              <a:r>
                <a:rPr lang="en-US" dirty="0" err="1" smtClean="0">
                  <a:solidFill>
                    <a:srgbClr val="8064A2"/>
                  </a:solidFill>
                </a:rPr>
                <a:t>libra</a:t>
              </a:r>
              <a:r>
                <a:rPr lang="en-US" dirty="0" smtClean="0">
                  <a:solidFill>
                    <a:srgbClr val="8064A2"/>
                  </a:solidFill>
                </a:rPr>
                <a:t> </a:t>
              </a:r>
              <a:r>
                <a:rPr lang="en-US" dirty="0" err="1" smtClean="0">
                  <a:solidFill>
                    <a:srgbClr val="8064A2"/>
                  </a:solidFill>
                </a:rPr>
                <a:t>esterina</a:t>
              </a:r>
              <a:r>
                <a:rPr lang="en-US" dirty="0" smtClean="0">
                  <a:solidFill>
                    <a:srgbClr val="8064A2"/>
                  </a:solidFill>
                </a:rPr>
                <a:t>.  </a:t>
              </a:r>
            </a:p>
            <a:p>
              <a:pPr>
                <a:buFont typeface="Wingdings" pitchFamily="2" charset="2"/>
                <a:buChar char="v"/>
              </a:pPr>
              <a:r>
                <a:rPr lang="es-ES" dirty="0">
                  <a:solidFill>
                    <a:srgbClr val="8064A2"/>
                  </a:solidFill>
                </a:rPr>
                <a:t>F</a:t>
              </a:r>
              <a:r>
                <a:rPr lang="es-ES" dirty="0" smtClean="0">
                  <a:solidFill>
                    <a:srgbClr val="8064A2"/>
                  </a:solidFill>
                </a:rPr>
                <a:t>amosos </a:t>
              </a:r>
              <a:r>
                <a:rPr lang="es-ES" dirty="0" smtClean="0">
                  <a:solidFill>
                    <a:srgbClr val="8064A2"/>
                  </a:solidFill>
                </a:rPr>
                <a:t>grupos musicales</a:t>
              </a:r>
              <a:r>
                <a:rPr lang="es-ES" dirty="0" smtClean="0">
                  <a:solidFill>
                    <a:srgbClr val="8064A2"/>
                  </a:solidFill>
                </a:rPr>
                <a:t> </a:t>
              </a:r>
              <a:r>
                <a:rPr lang="es-ES" dirty="0" smtClean="0">
                  <a:solidFill>
                    <a:srgbClr val="8064A2"/>
                  </a:solidFill>
                </a:rPr>
                <a:t>de                                Inglaterra  son </a:t>
              </a:r>
              <a:r>
                <a:rPr lang="es-ES" dirty="0" smtClean="0">
                  <a:solidFill>
                    <a:srgbClr val="8064A2"/>
                  </a:solidFill>
                </a:rPr>
                <a:t>los </a:t>
              </a:r>
              <a:r>
                <a:rPr lang="es-ES" dirty="0" smtClean="0">
                  <a:solidFill>
                    <a:srgbClr val="8064A2"/>
                  </a:solidFill>
                </a:rPr>
                <a:t>siguientes:                                          </a:t>
              </a:r>
              <a:r>
                <a:rPr lang="es-ES" dirty="0" smtClean="0">
                  <a:solidFill>
                    <a:srgbClr val="8064A2"/>
                  </a:solidFill>
                </a:rPr>
                <a:t> </a:t>
              </a:r>
              <a:r>
                <a:rPr lang="es-ES" dirty="0" smtClean="0">
                  <a:solidFill>
                    <a:srgbClr val="8064A2"/>
                  </a:solidFill>
                </a:rPr>
                <a:t>The </a:t>
              </a:r>
              <a:r>
                <a:rPr lang="es-ES" dirty="0" smtClean="0">
                  <a:solidFill>
                    <a:srgbClr val="8064A2"/>
                  </a:solidFill>
                </a:rPr>
                <a:t>Beatles, the Rolling Stones,</a:t>
              </a:r>
            </a:p>
            <a:p>
              <a:r>
                <a:rPr lang="es-ES" dirty="0" smtClean="0">
                  <a:solidFill>
                    <a:srgbClr val="8064A2"/>
                  </a:solidFill>
                </a:rPr>
                <a:t> y </a:t>
              </a:r>
              <a:r>
                <a:rPr lang="es-ES" dirty="0" err="1" smtClean="0">
                  <a:solidFill>
                    <a:srgbClr val="8064A2"/>
                  </a:solidFill>
                </a:rPr>
                <a:t>Queen</a:t>
              </a:r>
              <a:r>
                <a:rPr lang="es-ES" dirty="0" smtClean="0">
                  <a:solidFill>
                    <a:srgbClr val="8064A2"/>
                  </a:solidFill>
                </a:rPr>
                <a:t>. </a:t>
              </a:r>
            </a:p>
            <a:p>
              <a:pPr>
                <a:buFont typeface="Wingdings" pitchFamily="2" charset="2"/>
                <a:buChar char="v"/>
              </a:pPr>
              <a:r>
                <a:rPr lang="es-ES" dirty="0" smtClean="0">
                  <a:solidFill>
                    <a:srgbClr val="8064A2"/>
                  </a:solidFill>
                </a:rPr>
                <a:t>Inglaterra es cincuenta </a:t>
              </a:r>
            </a:p>
            <a:p>
              <a:r>
                <a:rPr lang="es-ES" dirty="0" smtClean="0">
                  <a:solidFill>
                    <a:srgbClr val="8064A2"/>
                  </a:solidFill>
                </a:rPr>
                <a:t>y nueve veces más pequeña </a:t>
              </a:r>
            </a:p>
            <a:p>
              <a:r>
                <a:rPr lang="es-ES" dirty="0" smtClean="0">
                  <a:solidFill>
                    <a:srgbClr val="8064A2"/>
                  </a:solidFill>
                </a:rPr>
                <a:t>que Australia, pero dos y medio </a:t>
              </a:r>
            </a:p>
            <a:p>
              <a:r>
                <a:rPr lang="es-ES" dirty="0" smtClean="0">
                  <a:solidFill>
                    <a:srgbClr val="8064A2"/>
                  </a:solidFill>
                </a:rPr>
                <a:t>veces más poblados.</a:t>
              </a:r>
            </a:p>
            <a:p>
              <a:pPr>
                <a:buFont typeface="Wingdings" pitchFamily="2" charset="2"/>
                <a:buChar char="v"/>
              </a:pPr>
              <a:endParaRPr lang="en-US" dirty="0">
                <a:solidFill>
                  <a:srgbClr val="8064A2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52400" y="457200"/>
              <a:ext cx="9601200" cy="6248400"/>
              <a:chOff x="152400" y="457200"/>
              <a:chExt cx="9601200" cy="62484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52400" y="457200"/>
                <a:ext cx="9067800" cy="6248400"/>
                <a:chOff x="304800" y="457200"/>
                <a:chExt cx="8610600" cy="586740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3276600" y="457200"/>
                  <a:ext cx="5638800" cy="58674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304800" y="457200"/>
                  <a:ext cx="5638800" cy="58674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5257800" y="1079480"/>
                <a:ext cx="4495800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en-US" dirty="0" smtClean="0">
                    <a:solidFill>
                      <a:schemeClr val="accent4"/>
                    </a:solidFill>
                  </a:rPr>
                  <a:t>Su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tipode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gobierno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es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una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                                                                      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democracia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parlamentaria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federal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.</a:t>
                </a:r>
              </a:p>
              <a:p>
                <a:pPr lvl="1">
                  <a:buFont typeface="Wingdings" pitchFamily="2" charset="2"/>
                  <a:buChar char="v"/>
                </a:pPr>
                <a:r>
                  <a:rPr lang="en-US" dirty="0" smtClean="0">
                    <a:solidFill>
                      <a:schemeClr val="accent4"/>
                    </a:solidFill>
                  </a:rPr>
                  <a:t>El Primer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Ministro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está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                          Julia 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Gillard</a:t>
                </a:r>
              </a:p>
              <a:p>
                <a:pPr lvl="2">
                  <a:buFont typeface="Wingdings" pitchFamily="2" charset="2"/>
                  <a:buChar char="v"/>
                </a:pPr>
                <a:r>
                  <a:rPr lang="en-US" dirty="0" err="1" smtClean="0">
                    <a:solidFill>
                      <a:schemeClr val="accent4"/>
                    </a:solidFill>
                  </a:rPr>
                  <a:t>Moneda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es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un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dólar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    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australiano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. </a:t>
                </a:r>
              </a:p>
              <a:p>
                <a:pPr lvl="2">
                  <a:buFont typeface="Wingdings" pitchFamily="2" charset="2"/>
                  <a:buChar char="v"/>
                </a:pPr>
                <a:r>
                  <a:rPr lang="es-ES" dirty="0" smtClean="0">
                    <a:solidFill>
                      <a:schemeClr val="accent4"/>
                    </a:solidFill>
                  </a:rPr>
                  <a:t>Famosos grupos musicales</a:t>
                </a:r>
                <a:r>
                  <a:rPr lang="es-ES" dirty="0" smtClean="0">
                    <a:solidFill>
                      <a:schemeClr val="accent4"/>
                    </a:solidFill>
                  </a:rPr>
                  <a:t>              de </a:t>
                </a:r>
                <a:r>
                  <a:rPr lang="es-ES" dirty="0" smtClean="0">
                    <a:solidFill>
                      <a:schemeClr val="accent4"/>
                    </a:solidFill>
                  </a:rPr>
                  <a:t>Inglaterra son los siguientes:</a:t>
                </a:r>
                <a:r>
                  <a:rPr lang="es-ES" dirty="0" smtClean="0">
                    <a:solidFill>
                      <a:schemeClr val="accent4"/>
                    </a:solidFill>
                  </a:rPr>
                  <a:t>          AC</a:t>
                </a:r>
                <a:r>
                  <a:rPr lang="es-ES" dirty="0" smtClean="0">
                    <a:solidFill>
                      <a:schemeClr val="accent4"/>
                    </a:solidFill>
                  </a:rPr>
                  <a:t>/DC y Keith</a:t>
                </a:r>
                <a:r>
                  <a:rPr lang="es-ES" dirty="0">
                    <a:solidFill>
                      <a:schemeClr val="accent4"/>
                    </a:solidFill>
                  </a:rPr>
                  <a:t> </a:t>
                </a:r>
                <a:r>
                  <a:rPr lang="es-ES" dirty="0" smtClean="0">
                    <a:solidFill>
                      <a:schemeClr val="accent4"/>
                    </a:solidFill>
                  </a:rPr>
                  <a:t>Urban.</a:t>
                </a:r>
              </a:p>
              <a:p>
                <a:pPr lvl="2">
                  <a:buFont typeface="Wingdings" pitchFamily="2" charset="2"/>
                  <a:buChar char="v"/>
                </a:pPr>
                <a:r>
                  <a:rPr lang="en-US" dirty="0" smtClean="0">
                    <a:solidFill>
                      <a:schemeClr val="accent4"/>
                    </a:solidFill>
                  </a:rPr>
                  <a:t>Important 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dates</a:t>
                </a:r>
              </a:p>
              <a:p>
                <a:pPr lvl="2">
                  <a:buFont typeface="Wingdings" pitchFamily="2" charset="2"/>
                  <a:buChar char="v"/>
                </a:pPr>
                <a:r>
                  <a:rPr lang="en-US" dirty="0" smtClean="0">
                    <a:solidFill>
                      <a:schemeClr val="accent4"/>
                    </a:solidFill>
                  </a:rPr>
                  <a:t>El platypus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sólo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se </a:t>
                </a:r>
                <a:r>
                  <a:rPr lang="en-US" dirty="0" err="1" smtClean="0">
                    <a:solidFill>
                      <a:schemeClr val="accent4"/>
                    </a:solidFill>
                  </a:rPr>
                  <a:t>encuentra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          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en </a:t>
                </a:r>
                <a:r>
                  <a:rPr lang="en-US" dirty="0" smtClean="0">
                    <a:solidFill>
                      <a:schemeClr val="accent4"/>
                    </a:solidFill>
                  </a:rPr>
                  <a:t>Australia.</a:t>
                </a:r>
                <a:endParaRPr lang="en-US" dirty="0">
                  <a:solidFill>
                    <a:schemeClr val="accent4"/>
                  </a:solidFill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3810000" y="29718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lengua</a:t>
            </a:r>
            <a:r>
              <a:rPr lang="en-US" dirty="0"/>
              <a:t> </a:t>
            </a:r>
            <a:r>
              <a:rPr lang="en-US" dirty="0" err="1" smtClean="0"/>
              <a:t>oficial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ingl</a:t>
            </a:r>
            <a:r>
              <a:rPr lang="az-Cyrl-AZ" dirty="0" smtClean="0"/>
              <a:t>é</a:t>
            </a:r>
            <a:r>
              <a:rPr lang="en-US" dirty="0" smtClean="0"/>
              <a:t>s</a:t>
            </a:r>
          </a:p>
          <a:p>
            <a:pPr>
              <a:buFont typeface="Wingdings" pitchFamily="2" charset="2"/>
              <a:buChar char="v"/>
            </a:pPr>
            <a:r>
              <a:rPr lang="en-US" dirty="0" err="1" smtClean="0"/>
              <a:t>cristianismo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85800" y="-762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Inglaterra o Australia?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4" name="Picture 13" descr="2Australi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4419600"/>
            <a:ext cx="2895600" cy="1932813"/>
          </a:xfrm>
          <a:prstGeom prst="parallelogram">
            <a:avLst/>
          </a:prstGeom>
        </p:spPr>
      </p:pic>
      <p:pic>
        <p:nvPicPr>
          <p:cNvPr id="18" name="Picture 17" descr="images.jpeg"/>
          <p:cNvPicPr>
            <a:picLocks noChangeAspect="1"/>
          </p:cNvPicPr>
          <p:nvPr/>
        </p:nvPicPr>
        <p:blipFill>
          <a:blip r:embed="rId3"/>
          <a:srcRect t="22251"/>
          <a:stretch>
            <a:fillRect/>
          </a:stretch>
        </p:blipFill>
        <p:spPr>
          <a:xfrm>
            <a:off x="914400" y="4800600"/>
            <a:ext cx="3200400" cy="1863811"/>
          </a:xfrm>
          <a:prstGeom prst="parallelogram">
            <a:avLst/>
          </a:prstGeom>
          <a:effectLst/>
          <a:scene3d>
            <a:camera prst="orthographicFront">
              <a:rot lat="0" lon="9474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117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Kathy Lavery</cp:lastModifiedBy>
  <cp:revision>12</cp:revision>
  <dcterms:created xsi:type="dcterms:W3CDTF">2011-08-16T19:46:18Z</dcterms:created>
  <dcterms:modified xsi:type="dcterms:W3CDTF">2011-08-16T20:17:28Z</dcterms:modified>
</cp:coreProperties>
</file>