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385" autoAdjust="0"/>
    <p:restoredTop sz="95183" autoAdjust="0"/>
  </p:normalViewPr>
  <p:slideViewPr>
    <p:cSldViewPr>
      <p:cViewPr>
        <p:scale>
          <a:sx n="70" d="100"/>
          <a:sy n="70" d="100"/>
        </p:scale>
        <p:origin x="-942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96BECA-4464-4765-9E2E-ABA1C5C0E262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107C2A-DC16-465D-A4BA-3F88FBE8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rtl="0"/>
            <a:r>
              <a:rPr lang="es-E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</a:t>
            </a:r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 </a:t>
            </a:r>
            <a:r>
              <a:rPr lang="es-E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did</a:t>
            </a:r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was</a:t>
            </a:r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</a:t>
            </a:r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</a:t>
            </a:r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ending</a:t>
            </a:r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rtl="0"/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rtl="0"/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Carla Morgan</a:t>
            </a:r>
          </a:p>
          <a:p>
            <a:pPr rtl="0"/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Humberto Lott</a:t>
            </a:r>
          </a:p>
          <a:p>
            <a:pPr rtl="0"/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Programa Moda</a:t>
            </a:r>
          </a:p>
          <a:p>
            <a:pPr rtl="0"/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H: ¡Hola Carla! ¿Te gustan las modelos?</a:t>
            </a:r>
          </a:p>
          <a:p>
            <a:pPr rtl="0" fontAlgn="t"/>
            <a:r>
              <a:rPr lang="es-ES" sz="1200" u="sng" kern="12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C: Me gusta la modelo a la izquierda, pero el otro modelo es muy extraño.</a:t>
            </a:r>
          </a:p>
          <a:p>
            <a:pPr rtl="0" fontAlgn="t"/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H: Si acordó. Me gusta su suéter verde de lana pero no me encanta su falda amarilla de seda.</a:t>
            </a:r>
          </a:p>
          <a:p>
            <a:pPr rtl="0" fontAlgn="t"/>
            <a:r>
              <a:rPr lang="es-ES" sz="1200" u="sng" kern="12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C: Las medias grises de nilones hacen juego con las botas negras.  Me interesan las botas cueras porque tienen cordones.</a:t>
            </a:r>
          </a:p>
          <a:p>
            <a:pPr rtl="0" fontAlgn="t"/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H: Hmmm… punto interesante Carla. El bolso y suéter verde hace juego con la falda.</a:t>
            </a:r>
          </a:p>
          <a:p>
            <a:pPr rtl="0" fontAlgn="t"/>
            <a:r>
              <a:rPr lang="es-E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C: Aunque me gusta la camisa a rayas, no hace juego con su suéter verde.  Las mangas de la camisa son más largas que las mangas del suéter.  </a:t>
            </a:r>
          </a:p>
          <a:p>
            <a:pPr rtl="0" fontAlgn="t"/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H: Yo también molesta la camisa porque las mangas son muy grandes que el suéter. Sin embargo la modelo a la izquierda tiene más moda que el otro modelo.</a:t>
            </a:r>
          </a:p>
          <a:p>
            <a:pPr rtl="0" fontAlgn="t"/>
            <a:r>
              <a:rPr lang="es-E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C: Los colores de este modelo son muy deprimidos.  Su abrigo negro de algodón tiene un cuelo de oro sintético.</a:t>
            </a:r>
          </a:p>
          <a:p>
            <a:pPr rtl="0" fontAlgn="t"/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H: La chaqueta tiene un poco de color verde en el fleco. La falda es muy exótica. Tiene mucho color anaranjado, negro, blanco, y color café y hace juego con las medias de unos colores similares. </a:t>
            </a:r>
          </a:p>
          <a:p>
            <a:pPr rtl="0" fontAlgn="t"/>
            <a:r>
              <a:rPr lang="es-E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C: Yo discrepo.  No me gustan las medias.  Se ven muy harapiento y no hace juego con el traje.  Este traje es menos colorido que el otro traje.</a:t>
            </a:r>
          </a:p>
          <a:p>
            <a:pPr rtl="0" fontAlgn="t"/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H: Un otro punto malo es su bufanda. Mira que un animal muerto en su cuello.</a:t>
            </a:r>
          </a:p>
          <a:p>
            <a:pPr rtl="0" fontAlgn="t"/>
            <a:r>
              <a:rPr lang="es-E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C: No obstante, tal vez este programa es sobre los derechos de animales.</a:t>
            </a:r>
          </a:p>
          <a:p>
            <a:pPr rtl="0" fontAlgn="t"/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H: Su no debe dejar el traje tan el es como. El traje es una desgracia.</a:t>
            </a:r>
          </a:p>
          <a:p>
            <a:pPr rtl="0" fontAlgn="t"/>
            <a:r>
              <a:rPr lang="es-E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C: Que es todos que puedo hablar sobre las modelos.  ¿Humberto?</a:t>
            </a:r>
          </a:p>
          <a:p>
            <a:pPr rtl="0" fontAlgn="t"/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H: Yo </a:t>
            </a:r>
            <a:r>
              <a:rPr lang="es-E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tambien</a:t>
            </a:r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  Hasta luego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107C2A-DC16-465D-A4BA-3F88FBE8A29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E391-DC43-449A-8055-5C1800A79F80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9D9C-679E-44B2-BDA0-01BEA1D3D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E391-DC43-449A-8055-5C1800A79F80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9D9C-679E-44B2-BDA0-01BEA1D3D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E391-DC43-449A-8055-5C1800A79F80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9D9C-679E-44B2-BDA0-01BEA1D3D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E391-DC43-449A-8055-5C1800A79F80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9D9C-679E-44B2-BDA0-01BEA1D3D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E391-DC43-449A-8055-5C1800A79F80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9D9C-679E-44B2-BDA0-01BEA1D3D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E391-DC43-449A-8055-5C1800A79F80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9D9C-679E-44B2-BDA0-01BEA1D3D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E391-DC43-449A-8055-5C1800A79F80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9D9C-679E-44B2-BDA0-01BEA1D3D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E391-DC43-449A-8055-5C1800A79F80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9D9C-679E-44B2-BDA0-01BEA1D3D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E391-DC43-449A-8055-5C1800A79F80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9D9C-679E-44B2-BDA0-01BEA1D3D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E391-DC43-449A-8055-5C1800A79F80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9D9C-679E-44B2-BDA0-01BEA1D3D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E391-DC43-449A-8055-5C1800A79F80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9D9C-679E-44B2-BDA0-01BEA1D3D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8E391-DC43-449A-8055-5C1800A79F80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09D9C-679E-44B2-BDA0-01BEA1D3D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tags" Target="../tags/tag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Programa</a:t>
            </a:r>
            <a:r>
              <a:rPr lang="en-US" dirty="0" smtClean="0"/>
              <a:t> de </a:t>
            </a:r>
            <a:r>
              <a:rPr lang="en-US" dirty="0" err="1" smtClean="0"/>
              <a:t>Moda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Humberto</a:t>
            </a:r>
            <a:r>
              <a:rPr lang="en-US" dirty="0" smtClean="0"/>
              <a:t> Lott</a:t>
            </a:r>
          </a:p>
          <a:p>
            <a:r>
              <a:rPr lang="en-US" smtClean="0"/>
              <a:t>Carla </a:t>
            </a:r>
            <a:r>
              <a:rPr lang="en-US" smtClean="0"/>
              <a:t>Morgan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711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edia33.onsugar.com/files/upl0/12/129120/07_2008/79721981_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0"/>
            <a:ext cx="3962400" cy="6858000"/>
          </a:xfrm>
          <a:prstGeom prst="rect">
            <a:avLst/>
          </a:prstGeom>
          <a:noFill/>
        </p:spPr>
      </p:pic>
      <p:pic>
        <p:nvPicPr>
          <p:cNvPr id="3076" name="Picture 4" descr="http://media35.onsugar.com/files/upl0/12/129120/07_2008/79713541_1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0"/>
            <a:ext cx="4114800" cy="6858000"/>
          </a:xfrm>
          <a:prstGeom prst="rect">
            <a:avLst/>
          </a:prstGeom>
          <a:noFill/>
        </p:spPr>
      </p:pic>
      <p:pic>
        <p:nvPicPr>
          <p:cNvPr id="6" name="Programa de Moda">
            <a:hlinkClick r:id="" action="ppaction://media"/>
          </p:cNvPr>
          <p:cNvPicPr>
            <a:picLocks noRot="1" noChangeAspect="1"/>
          </p:cNvPicPr>
          <p:nvPr>
            <a:wavAudioFile r:embed="rId2" name="Programa de Moda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27875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1.6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84</TotalTime>
  <Words>16</Words>
  <Application>Microsoft Office PowerPoint</Application>
  <PresentationFormat>On-screen Show (4:3)</PresentationFormat>
  <Paragraphs>24</Paragraphs>
  <Slides>2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Programa de Moda</vt:lpstr>
      <vt:lpstr>Slide 2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11</cp:revision>
  <dcterms:created xsi:type="dcterms:W3CDTF">2011-11-30T18:09:07Z</dcterms:created>
  <dcterms:modified xsi:type="dcterms:W3CDTF">2011-12-08T18:04:56Z</dcterms:modified>
</cp:coreProperties>
</file>