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734A7-6707-4625-A700-B7F042BDC980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46F59-E8B0-40F0-97C4-600586B86B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17" Type="http://schemas.openxmlformats.org/officeDocument/2006/relationships/image" Target="../media/image14.gif"/><Relationship Id="rId2" Type="http://schemas.openxmlformats.org/officeDocument/2006/relationships/hyperlink" Target="http://www.facebook.com/photo.php?pid=31811292&amp;id=1305638204" TargetMode="Externa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hyperlink" Target="http://www.flickr.com/photos/bayfotography/1990885189/" TargetMode="External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a1.sphotos.ak.fbcdn.net/hphotos-ak-snc6/267302_1844193427003_1305638204_31819729_3571172_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905000"/>
            <a:ext cx="3033077" cy="3124200"/>
          </a:xfrm>
          <a:prstGeom prst="rect">
            <a:avLst/>
          </a:prstGeom>
          <a:noFill/>
        </p:spPr>
      </p:pic>
      <p:pic>
        <p:nvPicPr>
          <p:cNvPr id="1032" name="Picture 8" descr="http://24.media.tumblr.com/tumblr_lp2k5oZgaI1qbghtlo1_50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21429"/>
          <a:stretch>
            <a:fillRect/>
          </a:stretch>
        </p:blipFill>
        <p:spPr bwMode="auto">
          <a:xfrm>
            <a:off x="7239000" y="0"/>
            <a:ext cx="1905000" cy="1619597"/>
          </a:xfrm>
          <a:prstGeom prst="rect">
            <a:avLst/>
          </a:prstGeom>
          <a:noFill/>
        </p:spPr>
      </p:pic>
      <p:pic>
        <p:nvPicPr>
          <p:cNvPr id="1034" name="Picture 10" descr="http://28.media.tumblr.com/tumblr_lolouclRyV1qjw0jko1_5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905000" cy="1574800"/>
          </a:xfrm>
          <a:prstGeom prst="rect">
            <a:avLst/>
          </a:prstGeom>
          <a:noFill/>
        </p:spPr>
      </p:pic>
      <p:pic>
        <p:nvPicPr>
          <p:cNvPr id="1036" name="Picture 12" descr="Tumblr_lono8udffr1qek2ino1_1280_large"/>
          <p:cNvPicPr>
            <a:picLocks noChangeAspect="1" noChangeArrowheads="1"/>
          </p:cNvPicPr>
          <p:nvPr/>
        </p:nvPicPr>
        <p:blipFill>
          <a:blip r:embed="rId7" cstate="print"/>
          <a:srcRect l="19200" t="37758" r="12000"/>
          <a:stretch>
            <a:fillRect/>
          </a:stretch>
        </p:blipFill>
        <p:spPr bwMode="auto">
          <a:xfrm>
            <a:off x="7315200" y="1752600"/>
            <a:ext cx="1828800" cy="1472184"/>
          </a:xfrm>
          <a:prstGeom prst="rect">
            <a:avLst/>
          </a:prstGeom>
          <a:noFill/>
        </p:spPr>
      </p:pic>
      <p:pic>
        <p:nvPicPr>
          <p:cNvPr id="1038" name="Picture 14" descr="http://img.ehowcdn.co.uk/article-page-main/ehow/images/a04/89/f5/dye-lacrosse-head-800x8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752600"/>
            <a:ext cx="1905000" cy="1447800"/>
          </a:xfrm>
          <a:prstGeom prst="rect">
            <a:avLst/>
          </a:prstGeom>
          <a:noFill/>
        </p:spPr>
      </p:pic>
      <p:pic>
        <p:nvPicPr>
          <p:cNvPr id="1040" name="Picture 16" descr="http://ecx.images-amazon.com/images/I/61zGfvGp5yL._SL500_AA300_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429000"/>
            <a:ext cx="1905000" cy="1676400"/>
          </a:xfrm>
          <a:prstGeom prst="rect">
            <a:avLst/>
          </a:prstGeom>
          <a:noFill/>
        </p:spPr>
      </p:pic>
      <p:pic>
        <p:nvPicPr>
          <p:cNvPr id="1042" name="Picture 18" descr="http://1.bp.blogspot.com/-npvdxeScz7o/TXOqwIAD13I/AAAAAAAAE-w/rPJbpEzLylg/s1600/fahrenheit-45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0" y="5759730"/>
            <a:ext cx="698500" cy="1098270"/>
          </a:xfrm>
          <a:prstGeom prst="rect">
            <a:avLst/>
          </a:prstGeom>
          <a:noFill/>
        </p:spPr>
      </p:pic>
      <p:pic>
        <p:nvPicPr>
          <p:cNvPr id="1044" name="Picture 20" descr="http://ecx.images-amazon.com/images/I/31FNWHA224L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67200" y="5716660"/>
            <a:ext cx="698500" cy="1141340"/>
          </a:xfrm>
          <a:prstGeom prst="rect">
            <a:avLst/>
          </a:prstGeom>
          <a:noFill/>
        </p:spPr>
      </p:pic>
      <p:pic>
        <p:nvPicPr>
          <p:cNvPr id="1046" name="Picture 22" descr="http://www.mysticmoviereviews.com/images/to-kill-a-mockingbird-first-editio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34000" y="5715000"/>
            <a:ext cx="762000" cy="1143000"/>
          </a:xfrm>
          <a:prstGeom prst="rect">
            <a:avLst/>
          </a:prstGeom>
          <a:noFill/>
        </p:spPr>
      </p:pic>
      <p:pic>
        <p:nvPicPr>
          <p:cNvPr id="1048" name="Picture 24" descr="http://explorationsproject.files.wordpress.com/2011/03/salvador-dali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15200" y="3352800"/>
            <a:ext cx="1828800" cy="1822321"/>
          </a:xfrm>
          <a:prstGeom prst="rect">
            <a:avLst/>
          </a:prstGeom>
          <a:noFill/>
        </p:spPr>
      </p:pic>
      <p:pic>
        <p:nvPicPr>
          <p:cNvPr id="1050" name="Picture 26" descr="http://3.bp.blogspot.com/-hGe9BXc8CA8/ThbdOi2IJAI/AAAAAAAAS5I/-Yvbh-N8VOQ/s1600/V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90800" y="0"/>
            <a:ext cx="1061180" cy="1377950"/>
          </a:xfrm>
          <a:prstGeom prst="rect">
            <a:avLst/>
          </a:prstGeom>
          <a:noFill/>
        </p:spPr>
      </p:pic>
      <p:pic>
        <p:nvPicPr>
          <p:cNvPr id="1052" name="Picture 28" descr="http://images2.fanpop.com/image/photos/13000000/Fight-Club-Poster-fight-club-13009024-1024-1448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62400" y="0"/>
            <a:ext cx="914400" cy="1371600"/>
          </a:xfrm>
          <a:prstGeom prst="rect">
            <a:avLst/>
          </a:prstGeom>
          <a:noFill/>
        </p:spPr>
      </p:pic>
      <p:pic>
        <p:nvPicPr>
          <p:cNvPr id="1054" name="Picture 30" descr="http://files.coloribus.com/files/adsarchive/part_991/9910105/file/hot-video-hot-video-silence-of-the-lambs-small-44170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105400" y="0"/>
            <a:ext cx="925742" cy="1311275"/>
          </a:xfrm>
          <a:prstGeom prst="rect">
            <a:avLst/>
          </a:prstGeom>
          <a:noFill/>
        </p:spPr>
      </p:pic>
      <p:pic>
        <p:nvPicPr>
          <p:cNvPr id="1056" name="Picture 32" descr="http://etc.usf.edu/clipart/4200/4253/typewriter_1_lg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461000"/>
            <a:ext cx="2033056" cy="1397000"/>
          </a:xfrm>
          <a:prstGeom prst="rect">
            <a:avLst/>
          </a:prstGeom>
          <a:noFill/>
        </p:spPr>
      </p:pic>
      <p:pic>
        <p:nvPicPr>
          <p:cNvPr id="1058" name="Picture 34" descr="http://wwwdelivery.superstock.com/WI/223/1555/PreviewComp/SuperStock_1555R-10063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315200" y="5299029"/>
            <a:ext cx="1828800" cy="1558971"/>
          </a:xfrm>
          <a:prstGeom prst="rect">
            <a:avLst/>
          </a:prstGeom>
          <a:noFill/>
        </p:spPr>
      </p:pic>
      <p:cxnSp>
        <p:nvCxnSpPr>
          <p:cNvPr id="21" name="Straight Arrow Connector 20"/>
          <p:cNvCxnSpPr/>
          <p:nvPr/>
        </p:nvCxnSpPr>
        <p:spPr>
          <a:xfrm rot="16200000" flipH="1">
            <a:off x="2438400" y="2286000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86000" y="2895600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286000" y="3810000"/>
            <a:ext cx="609600" cy="150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362200" y="43434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0">
      <a:dk1>
        <a:sysClr val="windowText" lastClr="000000"/>
      </a:dk1>
      <a:lt1>
        <a:srgbClr val="000000"/>
      </a:lt1>
      <a:dk2>
        <a:srgbClr val="1F497D"/>
      </a:dk2>
      <a:lt2>
        <a:srgbClr val="000000"/>
      </a:lt2>
      <a:accent1>
        <a:srgbClr val="C00000"/>
      </a:accent1>
      <a:accent2>
        <a:srgbClr val="FF0000"/>
      </a:accent2>
      <a:accent3>
        <a:srgbClr val="FFC000"/>
      </a:accent3>
      <a:accent4>
        <a:srgbClr val="0070C0"/>
      </a:accent4>
      <a:accent5>
        <a:srgbClr val="0C0C0C"/>
      </a:accent5>
      <a:accent6>
        <a:srgbClr val="6AFC4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Cherokee County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gators</dc:creator>
  <cp:lastModifiedBy>gators</cp:lastModifiedBy>
  <cp:revision>10</cp:revision>
  <dcterms:created xsi:type="dcterms:W3CDTF">2011-08-02T22:16:33Z</dcterms:created>
  <dcterms:modified xsi:type="dcterms:W3CDTF">2011-08-02T23:55:45Z</dcterms:modified>
</cp:coreProperties>
</file>