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1D1-4891-4463-8FD5-D8590C63D58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732E-DB01-4985-8F4B-02CF5DD8D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1D1-4891-4463-8FD5-D8590C63D58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732E-DB01-4985-8F4B-02CF5DD8D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1D1-4891-4463-8FD5-D8590C63D58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732E-DB01-4985-8F4B-02CF5DD8D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1D1-4891-4463-8FD5-D8590C63D58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732E-DB01-4985-8F4B-02CF5DD8D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1D1-4891-4463-8FD5-D8590C63D58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732E-DB01-4985-8F4B-02CF5DD8D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1D1-4891-4463-8FD5-D8590C63D58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732E-DB01-4985-8F4B-02CF5DD8D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1D1-4891-4463-8FD5-D8590C63D58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732E-DB01-4985-8F4B-02CF5DD8D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1D1-4891-4463-8FD5-D8590C63D58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732E-DB01-4985-8F4B-02CF5DD8D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1D1-4891-4463-8FD5-D8590C63D58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732E-DB01-4985-8F4B-02CF5DD8D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1D1-4891-4463-8FD5-D8590C63D58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732E-DB01-4985-8F4B-02CF5DD8D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1D1-4891-4463-8FD5-D8590C63D58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732E-DB01-4985-8F4B-02CF5DD8D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711D1-4891-4463-8FD5-D8590C63D58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7732E-DB01-4985-8F4B-02CF5DD8D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5715000" y="2438400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762000"/>
            <a:ext cx="3962400" cy="5759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762000"/>
            <a:ext cx="381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3</cp:revision>
  <dcterms:created xsi:type="dcterms:W3CDTF">2011-11-30T18:10:24Z</dcterms:created>
  <dcterms:modified xsi:type="dcterms:W3CDTF">2011-12-05T18:22:17Z</dcterms:modified>
</cp:coreProperties>
</file>