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87E9-4DD4-408D-A195-B8B348D3ADEC}" type="datetimeFigureOut">
              <a:rPr lang="en-US" smtClean="0"/>
              <a:pPr/>
              <a:t>12/12/2011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D4584-D240-4046-95C3-C9189B8100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87E9-4DD4-408D-A195-B8B348D3ADEC}" type="datetimeFigureOut">
              <a:rPr lang="en-US" smtClean="0"/>
              <a:pPr/>
              <a:t>12/12/2011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D4584-D240-4046-95C3-C9189B8100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87E9-4DD4-408D-A195-B8B348D3ADEC}" type="datetimeFigureOut">
              <a:rPr lang="en-US" smtClean="0"/>
              <a:pPr/>
              <a:t>12/12/2011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D4584-D240-4046-95C3-C9189B8100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87E9-4DD4-408D-A195-B8B348D3ADEC}" type="datetimeFigureOut">
              <a:rPr lang="en-US" smtClean="0"/>
              <a:pPr/>
              <a:t>12/12/2011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D4584-D240-4046-95C3-C9189B8100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87E9-4DD4-408D-A195-B8B348D3ADEC}" type="datetimeFigureOut">
              <a:rPr lang="en-US" smtClean="0"/>
              <a:pPr/>
              <a:t>12/12/2011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D4584-D240-4046-95C3-C9189B8100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87E9-4DD4-408D-A195-B8B348D3ADEC}" type="datetimeFigureOut">
              <a:rPr lang="en-US" smtClean="0"/>
              <a:pPr/>
              <a:t>12/12/2011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D4584-D240-4046-95C3-C9189B8100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87E9-4DD4-408D-A195-B8B348D3ADEC}" type="datetimeFigureOut">
              <a:rPr lang="en-US" smtClean="0"/>
              <a:pPr/>
              <a:t>12/12/2011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D4584-D240-4046-95C3-C9189B8100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87E9-4DD4-408D-A195-B8B348D3ADEC}" type="datetimeFigureOut">
              <a:rPr lang="en-US" smtClean="0"/>
              <a:pPr/>
              <a:t>12/12/2011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D4584-D240-4046-95C3-C9189B8100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87E9-4DD4-408D-A195-B8B348D3ADEC}" type="datetimeFigureOut">
              <a:rPr lang="en-US" smtClean="0"/>
              <a:pPr/>
              <a:t>12/12/2011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D4584-D240-4046-95C3-C9189B8100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87E9-4DD4-408D-A195-B8B348D3ADEC}" type="datetimeFigureOut">
              <a:rPr lang="en-US" smtClean="0"/>
              <a:pPr/>
              <a:t>12/12/2011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D4584-D240-4046-95C3-C9189B8100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87E9-4DD4-408D-A195-B8B348D3ADEC}" type="datetimeFigureOut">
              <a:rPr lang="en-US" smtClean="0"/>
              <a:pPr/>
              <a:t>12/12/2011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D4584-D240-4046-95C3-C9189B8100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187E9-4DD4-408D-A195-B8B348D3ADEC}" type="datetimeFigureOut">
              <a:rPr lang="en-US" smtClean="0"/>
              <a:pPr/>
              <a:t>12/12/2011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D4584-D240-4046-95C3-C9189B8100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g2.timeinc.net/people/i/2010/stylewatch/blog/100927/lady-gaga-300x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0" y="0"/>
            <a:ext cx="5143500" cy="6858000"/>
          </a:xfrm>
          <a:prstGeom prst="rect">
            <a:avLst/>
          </a:prstGeom>
          <a:noFill/>
        </p:spPr>
      </p:pic>
      <p:pic>
        <p:nvPicPr>
          <p:cNvPr id="2" name="Picture 2" descr="http://chzifshoescouldkill.files.wordpress.com/2011/09/9d102f52-e03f-44bc-ae62-392233d728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343400" cy="6858000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6</cp:revision>
  <dcterms:created xsi:type="dcterms:W3CDTF">2011-12-01T17:39:31Z</dcterms:created>
  <dcterms:modified xsi:type="dcterms:W3CDTF">2011-12-12T17:49:38Z</dcterms:modified>
</cp:coreProperties>
</file>