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660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F68C1-9AC5-43D5-A293-5D5EEBF248F6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87996-40F9-4838-83B7-92CB4BAA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Fashionista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Marisa Wells y </a:t>
            </a:r>
            <a:r>
              <a:rPr lang="en-US" dirty="0" err="1" smtClean="0"/>
              <a:t>Gato</a:t>
            </a:r>
            <a:r>
              <a:rPr lang="en-US" dirty="0" smtClean="0"/>
              <a:t> </a:t>
            </a:r>
            <a:r>
              <a:rPr lang="en-US" dirty="0" err="1" smtClean="0"/>
              <a:t>Togersen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ow to wear neon p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26244550"/>
            <a:ext cx="4010025" cy="4572000"/>
          </a:xfrm>
          <a:prstGeom prst="rect">
            <a:avLst/>
          </a:prstGeom>
          <a:noFill/>
        </p:spPr>
      </p:pic>
      <p:pic>
        <p:nvPicPr>
          <p:cNvPr id="2052" name="Picture 4" descr="How to wear neon p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1000"/>
            <a:ext cx="5486400" cy="6255278"/>
          </a:xfrm>
          <a:prstGeom prst="rect">
            <a:avLst/>
          </a:prstGeom>
          <a:noFill/>
        </p:spPr>
      </p:pic>
      <p:pic>
        <p:nvPicPr>
          <p:cNvPr id="2054" name="Picture 6" descr="http://www.alexandermcqueenstoreonline.com/images/Alexander-Mcqueen/Alexander-Mcqueen-Accessories/Alexander-Mcqueen-Belt/Alexander-Mcqueen-Bel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858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ute Going Out Outf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300384" cy="6019800"/>
          </a:xfrm>
          <a:prstGeom prst="rect">
            <a:avLst/>
          </a:prstGeom>
          <a:noFill/>
        </p:spPr>
      </p:pic>
      <p:pic>
        <p:nvPicPr>
          <p:cNvPr id="1028" name="Picture 4" descr="http://createdbychicks.com/wp-content/uploads/2010/01/simplify-earrings-pur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76200"/>
            <a:ext cx="1143000" cy="1055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</Words>
  <Application>Microsoft Office PowerPoint</Application>
  <PresentationFormat>On-screen Show (4:3)</PresentationFormat>
  <Paragraphs>2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Fashionista!</vt:lpstr>
      <vt:lpstr>Slide 2</vt:lpstr>
      <vt:lpstr>Slide 3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Fashionista!</dc:title>
  <dc:creator>Administrator</dc:creator>
  <cp:lastModifiedBy>Administrator</cp:lastModifiedBy>
  <cp:revision>3</cp:revision>
  <dcterms:created xsi:type="dcterms:W3CDTF">2011-11-30T18:15:48Z</dcterms:created>
  <dcterms:modified xsi:type="dcterms:W3CDTF">2011-12-05T18:22:32Z</dcterms:modified>
</cp:coreProperties>
</file>