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29B6-D33E-420E-9E32-CCF8106E309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822F-CB20-4278-A75F-59C860CB9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29B6-D33E-420E-9E32-CCF8106E309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822F-CB20-4278-A75F-59C860CB9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29B6-D33E-420E-9E32-CCF8106E309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822F-CB20-4278-A75F-59C860CB9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29B6-D33E-420E-9E32-CCF8106E309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822F-CB20-4278-A75F-59C860CB9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29B6-D33E-420E-9E32-CCF8106E309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822F-CB20-4278-A75F-59C860CB9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29B6-D33E-420E-9E32-CCF8106E309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822F-CB20-4278-A75F-59C860CB9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29B6-D33E-420E-9E32-CCF8106E309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822F-CB20-4278-A75F-59C860CB9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29B6-D33E-420E-9E32-CCF8106E309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822F-CB20-4278-A75F-59C860CB9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29B6-D33E-420E-9E32-CCF8106E309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822F-CB20-4278-A75F-59C860CB9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29B6-D33E-420E-9E32-CCF8106E309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822F-CB20-4278-A75F-59C860CB9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29B6-D33E-420E-9E32-CCF8106E309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822F-CB20-4278-A75F-59C860CB9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F29B6-D33E-420E-9E32-CCF8106E309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7822F-CB20-4278-A75F-59C860CB9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FASHION.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Ashley </a:t>
            </a:r>
            <a:r>
              <a:rPr lang="en-US" dirty="0" err="1" smtClean="0"/>
              <a:t>Schieffelbein</a:t>
            </a:r>
            <a:endParaRPr lang="en-US" dirty="0" smtClean="0"/>
          </a:p>
          <a:p>
            <a:r>
              <a:rPr lang="en-US" dirty="0" smtClean="0"/>
              <a:t>And Patti </a:t>
            </a:r>
            <a:r>
              <a:rPr lang="en-US" dirty="0" err="1" smtClean="0"/>
              <a:t>Gerth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1.bp.blogspot.com/-Cr2_Ha9zA6Y/Ti0P7FelJ5I/AAAAAAAACtE/xnxbeysUiaU/s1600/balmain-fall-fashion-runway-model-620sd03152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0814" y="0"/>
            <a:ext cx="4523362" cy="6858000"/>
          </a:xfrm>
          <a:prstGeom prst="rect">
            <a:avLst/>
          </a:prstGeom>
          <a:noFill/>
        </p:spPr>
      </p:pic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2819400" y="1752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edia9.onsugar.com/files/2011/10/43/2/1873/18734155/d200dee39f82837b_Runway_Fashion_A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0"/>
            <a:ext cx="4523252" cy="6906971"/>
          </a:xfrm>
          <a:prstGeom prst="rect">
            <a:avLst/>
          </a:prstGeom>
          <a:noFill/>
        </p:spPr>
      </p:pic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2895600" y="1371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1.bp.blogspot.com/-Cr2_Ha9zA6Y/Ti0P7FelJ5I/AAAAAAAACtE/xnxbeysUiaU/s1600/balmain-fall-fashion-runway-model-620sd03152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23362" cy="6858000"/>
          </a:xfrm>
          <a:prstGeom prst="rect">
            <a:avLst/>
          </a:prstGeom>
          <a:noFill/>
        </p:spPr>
      </p:pic>
      <p:pic>
        <p:nvPicPr>
          <p:cNvPr id="5" name="Picture 2" descr="http://media9.onsugar.com/files/2011/10/43/2/1873/18734155/d200dee39f82837b_Runway_Fashion_A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0"/>
            <a:ext cx="4648200" cy="6906971"/>
          </a:xfrm>
          <a:prstGeom prst="rect">
            <a:avLst/>
          </a:prstGeom>
          <a:noFill/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9</Words>
  <Application>Microsoft Office PowerPoint</Application>
  <PresentationFormat>On-screen Show (4:3)</PresentationFormat>
  <Paragraphs>3</Paragraphs>
  <Slides>4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FASHION.</vt:lpstr>
      <vt:lpstr>Slide 2</vt:lpstr>
      <vt:lpstr>Slide 3</vt:lpstr>
      <vt:lpstr>Slide 4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FASHION.</dc:title>
  <dc:creator>Administrator</dc:creator>
  <cp:lastModifiedBy>Administrator</cp:lastModifiedBy>
  <cp:revision>4</cp:revision>
  <dcterms:created xsi:type="dcterms:W3CDTF">2011-11-30T16:13:31Z</dcterms:created>
  <dcterms:modified xsi:type="dcterms:W3CDTF">2011-12-05T16:35:01Z</dcterms:modified>
</cp:coreProperties>
</file>