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CDCE8E-B488-4A11-9DB3-71C1BFE625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4170E5-0C64-4DDB-B0C9-2ED234A72F1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audio" Target="file:///\\ehs5\stuhome$\sd10148\Spanish%203\la%20moda.mp3" TargetMode="External"/><Relationship Id="rId5" Type="http://schemas.openxmlformats.org/officeDocument/2006/relationships/image" Target="../media/image3.png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il_fi" descr="http://www.healthforthewholeself.com/wp-content/uploads/2010/08/runway-model-with-sandal-socks.jpg"/>
          <p:cNvPicPr>
            <a:picLocks noChangeAspect="1" noChangeArrowheads="1"/>
          </p:cNvPicPr>
          <p:nvPr/>
        </p:nvPicPr>
        <p:blipFill>
          <a:blip r:embed="rId3" cstate="print"/>
          <a:srcRect l="14545" r="9091"/>
          <a:stretch>
            <a:fillRect/>
          </a:stretch>
        </p:blipFill>
        <p:spPr bwMode="auto">
          <a:xfrm>
            <a:off x="838200" y="228600"/>
            <a:ext cx="3200400" cy="6286500"/>
          </a:xfrm>
          <a:prstGeom prst="rect">
            <a:avLst/>
          </a:prstGeom>
          <a:ln w="38100" cap="sq">
            <a:solidFill>
              <a:srgbClr val="000000"/>
            </a:solidFill>
            <a:prstDash val="solid"/>
            <a:miter lim="800000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</p:pic>
      <p:pic>
        <p:nvPicPr>
          <p:cNvPr id="1030" name="Picture 6" descr="http://www.efashionworld.org/wp-content/uploads/2011/11/H-M-remains-at-the-top.jpg"/>
          <p:cNvPicPr>
            <a:picLocks noChangeAspect="1" noChangeArrowheads="1"/>
          </p:cNvPicPr>
          <p:nvPr/>
        </p:nvPicPr>
        <p:blipFill>
          <a:blip r:embed="rId4" cstate="print"/>
          <a:srcRect l="18820" r="21584"/>
          <a:stretch>
            <a:fillRect/>
          </a:stretch>
        </p:blipFill>
        <p:spPr bwMode="auto">
          <a:xfrm>
            <a:off x="5029200" y="228599"/>
            <a:ext cx="3124200" cy="6248401"/>
          </a:xfrm>
          <a:prstGeom prst="rect">
            <a:avLst/>
          </a:prstGeom>
          <a:ln w="38100" cap="sq">
            <a:solidFill>
              <a:srgbClr val="000000"/>
            </a:solidFill>
            <a:prstDash val="solid"/>
            <a:miter lim="800000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</p:pic>
      <p:sp>
        <p:nvSpPr>
          <p:cNvPr id="7" name="TextBox 6"/>
          <p:cNvSpPr txBox="1"/>
          <p:nvPr/>
        </p:nvSpPr>
        <p:spPr>
          <a:xfrm>
            <a:off x="838200" y="304800"/>
            <a:ext cx="2514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Sol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181600" y="304800"/>
            <a:ext cx="2514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Liliana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endParaRPr lang="en-US" dirty="0">
              <a:solidFill>
                <a:schemeClr val="bg1"/>
              </a:solidFill>
            </a:endParaRPr>
          </a:p>
        </p:txBody>
      </p:sp>
      <p:pic>
        <p:nvPicPr>
          <p:cNvPr id="6" name="la moda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5" cstate="print"/>
          <a:stretch>
            <a:fillRect/>
          </a:stretch>
        </p:blipFill>
        <p:spPr>
          <a:xfrm>
            <a:off x="4419600" y="32766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09352" fill="hold"/>
                                        <p:tgtEl>
                                          <p:spTgt spid="6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6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2</Words>
  <Application>Microsoft Office PowerPoint</Application>
  <PresentationFormat>On-screen Show (4:3)</PresentationFormat>
  <Paragraphs>2</Paragraphs>
  <Slides>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Administrator</dc:creator>
  <cp:lastModifiedBy>Administrator</cp:lastModifiedBy>
  <cp:revision>10</cp:revision>
  <dcterms:created xsi:type="dcterms:W3CDTF">2011-11-30T14:09:56Z</dcterms:created>
  <dcterms:modified xsi:type="dcterms:W3CDTF">2011-12-05T14:30:12Z</dcterms:modified>
</cp:coreProperties>
</file>

<file path=docProps/thumbnail.jpeg>
</file>