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FFA56-6527-49F4-9A99-6C17EF316BB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BD157-EF65-4C08-ABE4-9E94E2947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BD157-EF65-4C08-ABE4-9E94E29477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014E4-A3DD-4EDA-8F8E-D608F4854A2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7C25-2293-4183-95A6-303725ACB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X:\Espanol%203\La%20Moda.wav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t1.gstatic.com/images?q=tbn:ANd9GcQRXzkDKo4Iz1twxf8rrVPS6O5UFJZmMlqdi_U9wy4_yhaW9wzK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3150" t="16162" b="11111"/>
          <a:stretch>
            <a:fillRect/>
          </a:stretch>
        </p:blipFill>
        <p:spPr bwMode="auto">
          <a:xfrm>
            <a:off x="6400800" y="4953000"/>
            <a:ext cx="2343150" cy="1371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5486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Vladimir Script" pitchFamily="66" charset="0"/>
              </a:rPr>
              <a:t>El </a:t>
            </a:r>
            <a:r>
              <a:rPr lang="en-US" sz="6000" dirty="0" err="1" smtClean="0">
                <a:latin typeface="Vladimir Script" pitchFamily="66" charset="0"/>
              </a:rPr>
              <a:t>Examencito</a:t>
            </a:r>
            <a:r>
              <a:rPr lang="en-US" sz="6000" dirty="0" smtClean="0">
                <a:latin typeface="Vladimir Script" pitchFamily="66" charset="0"/>
              </a:rPr>
              <a:t> de </a:t>
            </a:r>
            <a:r>
              <a:rPr lang="en-US" sz="6000" dirty="0" err="1" smtClean="0">
                <a:latin typeface="Vladimir Script" pitchFamily="66" charset="0"/>
              </a:rPr>
              <a:t>Moda</a:t>
            </a:r>
            <a:endParaRPr lang="en-US" sz="6000" dirty="0">
              <a:latin typeface="Vladimir Script" pitchFamily="66" charset="0"/>
            </a:endParaRPr>
          </a:p>
        </p:txBody>
      </p:sp>
      <p:pic>
        <p:nvPicPr>
          <p:cNvPr id="4" name="La Mod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fabulouslybroke.com/wp-content/uploads/2011/08/Toronto-Pride-2011-Drag-Queens.jpg"/>
          <p:cNvPicPr/>
          <p:nvPr/>
        </p:nvPicPr>
        <p:blipFill>
          <a:blip r:embed="rId2" cstate="print"/>
          <a:srcRect r="43590"/>
          <a:stretch>
            <a:fillRect/>
          </a:stretch>
        </p:blipFill>
        <p:spPr bwMode="auto">
          <a:xfrm>
            <a:off x="2286000" y="228600"/>
            <a:ext cx="4343400" cy="647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 rot="5400000">
            <a:off x="2933700" y="28575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El </a:t>
            </a:r>
            <a:r>
              <a:rPr kumimoji="0" lang="en-US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Primero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 </a:t>
            </a:r>
            <a:r>
              <a:rPr kumimoji="0" lang="en-US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Modelo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 l="40064" t="18462" r="39263" b="7692"/>
          <a:stretch>
            <a:fillRect/>
          </a:stretch>
        </p:blipFill>
        <p:spPr bwMode="auto">
          <a:xfrm>
            <a:off x="2895600" y="228600"/>
            <a:ext cx="31242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 rot="5400000">
            <a:off x="2933700" y="28575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El Segundo </a:t>
            </a:r>
            <a:r>
              <a:rPr kumimoji="0" lang="en-US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Modelo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11</Words>
  <Application>Microsoft Office PowerPoint</Application>
  <PresentationFormat>On-screen Show (4:3)</PresentationFormat>
  <Paragraphs>4</Paragraphs>
  <Slides>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El Examencito de Moda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Examencito de Moda</dc:title>
  <dc:creator>Lucy</dc:creator>
  <cp:lastModifiedBy>Administrator</cp:lastModifiedBy>
  <cp:revision>8</cp:revision>
  <dcterms:created xsi:type="dcterms:W3CDTF">2011-12-02T00:47:19Z</dcterms:created>
  <dcterms:modified xsi:type="dcterms:W3CDTF">2011-12-09T16:08:20Z</dcterms:modified>
</cp:coreProperties>
</file>