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2018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5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C938A5-C40F-43B1-BDA0-027F2E130BCB}" type="datetimeFigureOut">
              <a:rPr lang="en-US" smtClean="0"/>
              <a:pPr/>
              <a:t>10/31/2011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129BB9-8264-417A-9FFE-341AE19CD9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C938A5-C40F-43B1-BDA0-027F2E130BCB}" type="datetimeFigureOut">
              <a:rPr lang="en-US" smtClean="0"/>
              <a:pPr/>
              <a:t>10/31/2011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129BB9-8264-417A-9FFE-341AE19CD9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C938A5-C40F-43B1-BDA0-027F2E130BCB}" type="datetimeFigureOut">
              <a:rPr lang="en-US" smtClean="0"/>
              <a:pPr/>
              <a:t>10/31/2011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129BB9-8264-417A-9FFE-341AE19CD9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C938A5-C40F-43B1-BDA0-027F2E130BCB}" type="datetimeFigureOut">
              <a:rPr lang="en-US" smtClean="0"/>
              <a:pPr/>
              <a:t>10/31/2011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129BB9-8264-417A-9FFE-341AE19CD9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C938A5-C40F-43B1-BDA0-027F2E130BCB}" type="datetimeFigureOut">
              <a:rPr lang="en-US" smtClean="0"/>
              <a:pPr/>
              <a:t>10/31/2011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129BB9-8264-417A-9FFE-341AE19CD9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C938A5-C40F-43B1-BDA0-027F2E130BCB}" type="datetimeFigureOut">
              <a:rPr lang="en-US" smtClean="0"/>
              <a:pPr/>
              <a:t>10/31/2011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129BB9-8264-417A-9FFE-341AE19CD9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C938A5-C40F-43B1-BDA0-027F2E130BCB}" type="datetimeFigureOut">
              <a:rPr lang="en-US" smtClean="0"/>
              <a:pPr/>
              <a:t>10/31/2011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129BB9-8264-417A-9FFE-341AE19CD9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C938A5-C40F-43B1-BDA0-027F2E130BCB}" type="datetimeFigureOut">
              <a:rPr lang="en-US" smtClean="0"/>
              <a:pPr/>
              <a:t>10/31/2011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129BB9-8264-417A-9FFE-341AE19CD9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C938A5-C40F-43B1-BDA0-027F2E130BCB}" type="datetimeFigureOut">
              <a:rPr lang="en-US" smtClean="0"/>
              <a:pPr/>
              <a:t>10/31/2011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129BB9-8264-417A-9FFE-341AE19CD9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C938A5-C40F-43B1-BDA0-027F2E130BCB}" type="datetimeFigureOut">
              <a:rPr lang="en-US" smtClean="0"/>
              <a:pPr/>
              <a:t>10/31/2011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129BB9-8264-417A-9FFE-341AE19CD9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C938A5-C40F-43B1-BDA0-027F2E130BCB}" type="datetimeFigureOut">
              <a:rPr lang="en-US" smtClean="0"/>
              <a:pPr/>
              <a:t>10/31/2011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129BB9-8264-417A-9FFE-341AE19CD9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F200"/>
            </a:gs>
            <a:gs pos="45000">
              <a:srgbClr val="FF7A00"/>
            </a:gs>
            <a:gs pos="70000">
              <a:srgbClr val="FF0300"/>
            </a:gs>
            <a:gs pos="100000">
              <a:srgbClr val="4D0808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C938A5-C40F-43B1-BDA0-027F2E130BCB}" type="datetimeFigureOut">
              <a:rPr lang="en-US" smtClean="0"/>
              <a:pPr/>
              <a:t>10/31/2011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129BB9-8264-417A-9FFE-341AE19CD95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Documents and Settings\ev10038\Local Settings\Temporary Internet Files\Content.IE5\9QXC2IKQ\MP900443979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76200" y="-57150"/>
            <a:ext cx="9220200" cy="691515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MX" b="1" dirty="0" smtClean="0">
                <a:solidFill>
                  <a:schemeClr val="bg1"/>
                </a:solidFill>
                <a:latin typeface="Maiandra GD" pitchFamily="34" charset="0"/>
              </a:rPr>
              <a:t>El Día de los Muertos</a:t>
            </a:r>
            <a:endParaRPr lang="es-MX" b="1" dirty="0">
              <a:solidFill>
                <a:schemeClr val="bg1"/>
              </a:solidFill>
              <a:latin typeface="Maiandra GD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bg1"/>
                </a:solidFill>
                <a:latin typeface="Maiandra GD" pitchFamily="34" charset="0"/>
              </a:rPr>
              <a:t>Carla Morgan y Catalina </a:t>
            </a:r>
            <a:r>
              <a:rPr lang="en-US" b="1" dirty="0" err="1" smtClean="0">
                <a:solidFill>
                  <a:schemeClr val="bg1"/>
                </a:solidFill>
                <a:latin typeface="Maiandra GD" pitchFamily="34" charset="0"/>
              </a:rPr>
              <a:t>Vivlamore</a:t>
            </a:r>
            <a:endParaRPr lang="en-US" b="1" dirty="0">
              <a:solidFill>
                <a:schemeClr val="bg1"/>
              </a:solidFill>
              <a:latin typeface="Maiandra GD" pitchFamily="34" charset="0"/>
            </a:endParaRP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 smtClean="0">
                <a:latin typeface="Maiandra GD" pitchFamily="34" charset="0"/>
              </a:rPr>
              <a:t>Actividades</a:t>
            </a:r>
            <a:endParaRPr lang="en-US" b="1" dirty="0">
              <a:latin typeface="Maiandra GD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 smtClean="0">
                <a:latin typeface="Maiandra GD" pitchFamily="34" charset="0"/>
              </a:rPr>
              <a:t>Las personas decoran sus casas.</a:t>
            </a:r>
          </a:p>
          <a:p>
            <a:r>
              <a:rPr lang="es-MX" dirty="0" smtClean="0">
                <a:latin typeface="Maiandra GD" pitchFamily="34" charset="0"/>
              </a:rPr>
              <a:t>Familias se reúnen en los cementerios.</a:t>
            </a:r>
          </a:p>
          <a:p>
            <a:r>
              <a:rPr lang="es-MX" dirty="0" smtClean="0">
                <a:latin typeface="Maiandra GD" pitchFamily="34" charset="0"/>
              </a:rPr>
              <a:t>Preparan comidas especiales y dan ofrendas para los muertos.</a:t>
            </a:r>
          </a:p>
          <a:p>
            <a:r>
              <a:rPr lang="es-MX" dirty="0" smtClean="0">
                <a:latin typeface="Maiandra GD" pitchFamily="34" charset="0"/>
              </a:rPr>
              <a:t>Decoran las tumbas.</a:t>
            </a:r>
          </a:p>
          <a:p>
            <a:r>
              <a:rPr lang="es-MX" dirty="0" smtClean="0">
                <a:latin typeface="Maiandra GD" pitchFamily="34" charset="0"/>
              </a:rPr>
              <a:t>A veces tienen un picnic en el cementerio.</a:t>
            </a:r>
          </a:p>
          <a:p>
            <a:r>
              <a:rPr lang="es-MX" dirty="0" smtClean="0">
                <a:latin typeface="Maiandra GD" pitchFamily="34" charset="0"/>
              </a:rPr>
              <a:t>A veces hay fuegos artificiales.</a:t>
            </a:r>
          </a:p>
        </p:txBody>
      </p:sp>
      <p:pic>
        <p:nvPicPr>
          <p:cNvPr id="3074" name="Picture 2" descr="C:\Documents and Settings\ev10038\Local Settings\Temporary Internet Files\Content.IE5\ZYS2241B\MP900227558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48400" y="4953000"/>
            <a:ext cx="1335024" cy="164142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3075" name="Picture 3" descr="C:\Documents and Settings\ev10038\Local Settings\Temporary Internet Files\Content.IE5\PD0DFC61\MC900057160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00800" y="381000"/>
            <a:ext cx="1792224" cy="1728216"/>
          </a:xfrm>
          <a:prstGeom prst="rect">
            <a:avLst/>
          </a:prstGeom>
          <a:noFill/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allAtOnce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 smtClean="0">
                <a:latin typeface="Maiandra GD" pitchFamily="34" charset="0"/>
              </a:rPr>
              <a:t>Historia</a:t>
            </a:r>
            <a:endParaRPr lang="en-US" b="1" dirty="0">
              <a:latin typeface="Maiandra GD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 smtClean="0">
                <a:latin typeface="Maiandra GD" pitchFamily="34" charset="0"/>
              </a:rPr>
              <a:t>Hace 500 años que los conquistadores de España vienen a los Américas.</a:t>
            </a:r>
          </a:p>
          <a:p>
            <a:r>
              <a:rPr lang="es-MX" dirty="0" smtClean="0">
                <a:latin typeface="Maiandra GD" pitchFamily="34" charset="0"/>
              </a:rPr>
              <a:t>Vieron los aztecas haciendo un ritual que se burlaba de la muerte. </a:t>
            </a:r>
          </a:p>
          <a:p>
            <a:r>
              <a:rPr lang="es-MX" dirty="0" smtClean="0">
                <a:latin typeface="Maiandra GD" pitchFamily="34" charset="0"/>
              </a:rPr>
              <a:t>Los rituales no desaparecieron cuando los conquistadores conquistaron a los aztecas.</a:t>
            </a:r>
          </a:p>
          <a:p>
            <a:r>
              <a:rPr lang="es-MX" dirty="0" smtClean="0">
                <a:latin typeface="Maiandra GD" pitchFamily="34" charset="0"/>
              </a:rPr>
              <a:t>Hoy los mexicanos todavía celebran los muertos. </a:t>
            </a:r>
          </a:p>
        </p:txBody>
      </p:sp>
      <p:pic>
        <p:nvPicPr>
          <p:cNvPr id="2050" name="Picture 2" descr="C:\Documents and Settings\ev10038\Local Settings\Temporary Internet Files\Content.IE5\BNDTYAO8\MC900038681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934200" y="228600"/>
            <a:ext cx="1469893" cy="1469136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allAtOnce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ev10038\Local Settings\Temporary Internet Files\Content.IE5\BNDTYAO8\MC900341028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05600" y="762000"/>
            <a:ext cx="1828800" cy="1410005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Maiandra GD" pitchFamily="34" charset="0"/>
              </a:rPr>
              <a:t>Comida</a:t>
            </a:r>
            <a:endParaRPr lang="en-US" b="1" dirty="0">
              <a:latin typeface="Maiandra GD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 smtClean="0">
                <a:latin typeface="Maiandra GD" pitchFamily="34" charset="0"/>
              </a:rPr>
              <a:t>Comidas favoritas de los muertos</a:t>
            </a:r>
            <a:endParaRPr lang="es-MX" b="1" dirty="0" smtClean="0">
              <a:latin typeface="Maiandra GD" pitchFamily="34" charset="0"/>
            </a:endParaRPr>
          </a:p>
          <a:p>
            <a:r>
              <a:rPr lang="es-MX" dirty="0" smtClean="0">
                <a:latin typeface="Maiandra GD" pitchFamily="34" charset="0"/>
              </a:rPr>
              <a:t>Pan de Muerto: “Bread of </a:t>
            </a:r>
            <a:r>
              <a:rPr lang="es-MX" dirty="0" err="1" smtClean="0">
                <a:latin typeface="Maiandra GD" pitchFamily="34" charset="0"/>
              </a:rPr>
              <a:t>the</a:t>
            </a:r>
            <a:r>
              <a:rPr lang="es-MX" dirty="0" smtClean="0">
                <a:latin typeface="Maiandra GD" pitchFamily="34" charset="0"/>
              </a:rPr>
              <a:t> </a:t>
            </a:r>
            <a:r>
              <a:rPr lang="es-MX" dirty="0" err="1" smtClean="0">
                <a:latin typeface="Maiandra GD" pitchFamily="34" charset="0"/>
              </a:rPr>
              <a:t>Dead</a:t>
            </a:r>
            <a:r>
              <a:rPr lang="es-MX" dirty="0" smtClean="0">
                <a:latin typeface="Maiandra GD" pitchFamily="34" charset="0"/>
              </a:rPr>
              <a:t>”</a:t>
            </a:r>
          </a:p>
          <a:p>
            <a:r>
              <a:rPr lang="es-MX" dirty="0" smtClean="0">
                <a:latin typeface="Maiandra GD" pitchFamily="34" charset="0"/>
              </a:rPr>
              <a:t>Moles y tamales</a:t>
            </a:r>
          </a:p>
          <a:p>
            <a:r>
              <a:rPr lang="es-MX" dirty="0" smtClean="0">
                <a:latin typeface="Maiandra GD" pitchFamily="34" charset="0"/>
              </a:rPr>
              <a:t>Dulces para los angelitos</a:t>
            </a:r>
          </a:p>
          <a:p>
            <a:r>
              <a:rPr lang="es-MX" dirty="0" smtClean="0">
                <a:latin typeface="Maiandra GD" pitchFamily="34" charset="0"/>
              </a:rPr>
              <a:t>Cráneos de azúcar</a:t>
            </a:r>
          </a:p>
          <a:p>
            <a:r>
              <a:rPr lang="es-MX" dirty="0" smtClean="0">
                <a:latin typeface="Maiandra GD" pitchFamily="34" charset="0"/>
              </a:rPr>
              <a:t>Chocolate</a:t>
            </a:r>
          </a:p>
          <a:p>
            <a:r>
              <a:rPr lang="es-MX" dirty="0" smtClean="0">
                <a:latin typeface="Maiandra GD" pitchFamily="34" charset="0"/>
              </a:rPr>
              <a:t>Bebidas: horchata y licores</a:t>
            </a:r>
          </a:p>
          <a:p>
            <a:endParaRPr lang="es-MX" dirty="0" smtClean="0">
              <a:latin typeface="Maiandra GD" pitchFamily="34" charset="0"/>
            </a:endParaRPr>
          </a:p>
        </p:txBody>
      </p:sp>
      <p:pic>
        <p:nvPicPr>
          <p:cNvPr id="1027" name="Picture 3" descr="C:\Documents and Settings\ev10038\Local Settings\Temporary Internet Files\Content.IE5\9QXC2IKQ\MP900425493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86600" y="4572000"/>
            <a:ext cx="1676400" cy="1676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8" name="Picture 4" descr="C:\Documents and Settings\ev10038\Local Settings\Temporary Internet Files\Content.IE5\9QXC2IKQ\MC900436325[1]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81600" y="2895600"/>
            <a:ext cx="1714500" cy="1714500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2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allAtOnce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Documents and Settings\ev10038\Local Settings\Temporary Internet Files\Content.IE5\ZYS2241B\MP900442536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39000" y="2179209"/>
            <a:ext cx="1447800" cy="231436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 smtClean="0">
                <a:latin typeface="Maiandra GD" pitchFamily="34" charset="0"/>
              </a:rPr>
              <a:t>Artistas</a:t>
            </a:r>
            <a:endParaRPr lang="en-US" b="1" dirty="0">
              <a:latin typeface="Maiandra GD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 smtClean="0">
                <a:latin typeface="Maiandra GD" pitchFamily="34" charset="0"/>
              </a:rPr>
              <a:t>Hay mucho arte de gente sobre El Día de los Muertos.</a:t>
            </a:r>
          </a:p>
          <a:p>
            <a:r>
              <a:rPr lang="es-MX" dirty="0" smtClean="0">
                <a:latin typeface="Maiandra GD" pitchFamily="34" charset="0"/>
              </a:rPr>
              <a:t>Parte del artes es iconográfico. </a:t>
            </a:r>
          </a:p>
          <a:p>
            <a:r>
              <a:rPr lang="es-MX" dirty="0" smtClean="0">
                <a:latin typeface="Maiandra GD" pitchFamily="34" charset="0"/>
              </a:rPr>
              <a:t>Algunos combinan la vida y el muerto.</a:t>
            </a:r>
          </a:p>
          <a:p>
            <a:r>
              <a:rPr lang="es-MX" dirty="0" smtClean="0">
                <a:latin typeface="Maiandra GD" pitchFamily="34" charset="0"/>
              </a:rPr>
              <a:t>Vida y muerto es una procesa linear.</a:t>
            </a:r>
          </a:p>
          <a:p>
            <a:r>
              <a:rPr lang="es-MX" dirty="0" smtClean="0">
                <a:latin typeface="Maiandra GD" pitchFamily="34" charset="0"/>
              </a:rPr>
              <a:t>Los calaveras tienen mucho color y son formas del arte de El Día de los Muertos.</a:t>
            </a:r>
            <a:endParaRPr lang="es-MX" dirty="0">
              <a:latin typeface="Maiandra GD" pitchFamily="34" charset="0"/>
            </a:endParaRPr>
          </a:p>
        </p:txBody>
      </p:sp>
      <p:pic>
        <p:nvPicPr>
          <p:cNvPr id="4099" name="Picture 3" descr="C:\Documents and Settings\ev10038\Local Settings\Temporary Internet Files\Content.IE5\PD0DFC61\MC900433674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5000" y="5410200"/>
            <a:ext cx="1965325" cy="1117600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allAtOnce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 descr="C:\Documents and Settings\ev10038\Local Settings\Temporary Internet Files\Content.IE5\PD0DFC61\MP900407274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5800" y="5339953"/>
            <a:ext cx="2073746" cy="151804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122" name="Picture 2" descr="C:\Documents and Settings\ev10038\Local Settings\Temporary Internet Files\Content.IE5\ZYS2241B\MP900341448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43800" y="228600"/>
            <a:ext cx="1304544" cy="18288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 smtClean="0">
                <a:latin typeface="Maiandra GD" pitchFamily="34" charset="0"/>
              </a:rPr>
              <a:t>Ofrendas</a:t>
            </a:r>
            <a:endParaRPr lang="en-US" b="1" dirty="0">
              <a:latin typeface="Maiandra GD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 smtClean="0">
                <a:latin typeface="Maiandra GD" pitchFamily="34" charset="0"/>
              </a:rPr>
              <a:t>Ofrendas tienen velas, flores, y incienso.</a:t>
            </a:r>
          </a:p>
          <a:p>
            <a:r>
              <a:rPr lang="es-MX" dirty="0" smtClean="0">
                <a:latin typeface="Maiandra GD" pitchFamily="34" charset="0"/>
              </a:rPr>
              <a:t>Las ofrendas tienen las cosas que la persona muerta le gustaba.</a:t>
            </a:r>
          </a:p>
          <a:p>
            <a:r>
              <a:rPr lang="es-MX" dirty="0" smtClean="0">
                <a:latin typeface="Maiandra GD" pitchFamily="34" charset="0"/>
              </a:rPr>
              <a:t>Eso incluye comidas favoritas, juguetes favoritos para niños muertos, flores favoritas, y cosas de colores favoritos.</a:t>
            </a:r>
          </a:p>
          <a:p>
            <a:r>
              <a:rPr lang="es-MX" dirty="0" smtClean="0">
                <a:latin typeface="Maiandra GD" pitchFamily="34" charset="0"/>
              </a:rPr>
              <a:t>Las ofrendas son especiales y particulares a cada persona muerta. </a:t>
            </a:r>
            <a:endParaRPr lang="es-MX" dirty="0">
              <a:latin typeface="Maiandra GD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allAtOnce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113</TotalTime>
  <Words>237</Words>
  <Application>Microsoft Office PowerPoint</Application>
  <PresentationFormat>On-screen Show (4:3)</PresentationFormat>
  <Paragraphs>33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El Día de los Muertos</vt:lpstr>
      <vt:lpstr>Actividades</vt:lpstr>
      <vt:lpstr>Historia</vt:lpstr>
      <vt:lpstr>Comida</vt:lpstr>
      <vt:lpstr>Artistas</vt:lpstr>
      <vt:lpstr>Ofrendas</vt:lpstr>
    </vt:vector>
  </TitlesOfParts>
  <Company>ccsd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El Día de los Muertos</dc:title>
  <dc:creator>Administrator</dc:creator>
  <cp:lastModifiedBy>Administrator</cp:lastModifiedBy>
  <cp:revision>23</cp:revision>
  <dcterms:created xsi:type="dcterms:W3CDTF">2011-10-27T16:51:20Z</dcterms:created>
  <dcterms:modified xsi:type="dcterms:W3CDTF">2011-10-31T17:20:46Z</dcterms:modified>
</cp:coreProperties>
</file>