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DB17E-7329-475D-805B-896050B0D961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1F962-A091-4687-B655-42DBFD7D38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healthforthewholeself.com/wp-content/uploads/2010/08/runway-model-with-sandal-sock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396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fullSizedImage" descr="code gre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3400"/>
            <a:ext cx="4038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191000" y="5791200"/>
            <a:ext cx="83820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2011-12-05T18:16:28Z</dcterms:created>
  <dcterms:modified xsi:type="dcterms:W3CDTF">2011-12-05T18:26:55Z</dcterms:modified>
</cp:coreProperties>
</file>