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A7A44-1117-44DC-8F2C-E944B0C5E2C9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A233594-709A-4289-8654-49853826B9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A7A44-1117-44DC-8F2C-E944B0C5E2C9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33594-709A-4289-8654-49853826B9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A233594-709A-4289-8654-49853826B9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A7A44-1117-44DC-8F2C-E944B0C5E2C9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A7A44-1117-44DC-8F2C-E944B0C5E2C9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A233594-709A-4289-8654-49853826B9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A7A44-1117-44DC-8F2C-E944B0C5E2C9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A233594-709A-4289-8654-49853826B9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A6A7A44-1117-44DC-8F2C-E944B0C5E2C9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33594-709A-4289-8654-49853826B9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A7A44-1117-44DC-8F2C-E944B0C5E2C9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A233594-709A-4289-8654-49853826B9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A7A44-1117-44DC-8F2C-E944B0C5E2C9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A233594-709A-4289-8654-49853826B9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A7A44-1117-44DC-8F2C-E944B0C5E2C9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A233594-709A-4289-8654-49853826B9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A233594-709A-4289-8654-49853826B9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A7A44-1117-44DC-8F2C-E944B0C5E2C9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A233594-709A-4289-8654-49853826B9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A6A7A44-1117-44DC-8F2C-E944B0C5E2C9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A6A7A44-1117-44DC-8F2C-E944B0C5E2C9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A233594-709A-4289-8654-49853826B9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\\ehs5\stuhome$\bc10202\My%20Documents\spanish%20folder\la%20moda%20bella%20and%20celestino.mp3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Bella Culver</a:t>
            </a:r>
          </a:p>
          <a:p>
            <a:r>
              <a:rPr lang="en-US" dirty="0" smtClean="0"/>
              <a:t>&amp;</a:t>
            </a:r>
          </a:p>
          <a:p>
            <a:r>
              <a:rPr lang="en-US" dirty="0" err="1" smtClean="0"/>
              <a:t>Celestino</a:t>
            </a:r>
            <a:r>
              <a:rPr lang="en-US" dirty="0" smtClean="0"/>
              <a:t> Hopkins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Dialogo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la </a:t>
            </a:r>
            <a:r>
              <a:rPr lang="en-US" dirty="0" err="1" smtClean="0"/>
              <a:t>moda</a:t>
            </a:r>
            <a:endParaRPr lang="en-US" dirty="0"/>
          </a:p>
        </p:txBody>
      </p:sp>
      <p:pic>
        <p:nvPicPr>
          <p:cNvPr id="4" name="la moda bella and celestin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315200" y="5257800"/>
            <a:ext cx="304800" cy="304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943600" y="48006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Click for audio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340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Equipo</a:t>
            </a:r>
            <a:r>
              <a:rPr lang="en-US" dirty="0" smtClean="0"/>
              <a:t> </a:t>
            </a:r>
            <a:r>
              <a:rPr lang="en-US" dirty="0" err="1" smtClean="0"/>
              <a:t>numero</a:t>
            </a:r>
            <a:r>
              <a:rPr lang="en-US" dirty="0" smtClean="0"/>
              <a:t> </a:t>
            </a:r>
            <a:r>
              <a:rPr lang="en-US" dirty="0" err="1" smtClean="0"/>
              <a:t>uno</a:t>
            </a:r>
            <a:endParaRPr lang="en-US" dirty="0"/>
          </a:p>
        </p:txBody>
      </p:sp>
      <p:pic>
        <p:nvPicPr>
          <p:cNvPr id="4" name="Picture 3" descr="jen 1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6600" y="1752600"/>
            <a:ext cx="3200400" cy="43434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Equipo</a:t>
            </a:r>
            <a:r>
              <a:rPr lang="en-US" dirty="0" smtClean="0"/>
              <a:t> </a:t>
            </a:r>
            <a:r>
              <a:rPr lang="en-US" dirty="0" err="1" smtClean="0"/>
              <a:t>numero</a:t>
            </a:r>
            <a:r>
              <a:rPr lang="en-US" dirty="0" smtClean="0"/>
              <a:t> dos </a:t>
            </a:r>
            <a:endParaRPr lang="en-US" dirty="0"/>
          </a:p>
        </p:txBody>
      </p:sp>
      <p:pic>
        <p:nvPicPr>
          <p:cNvPr id="4" name="Picture 3" descr="jen 2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71800" y="1676400"/>
            <a:ext cx="3048000" cy="46291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Equipo</a:t>
            </a:r>
            <a:r>
              <a:rPr lang="en-US" dirty="0" smtClean="0"/>
              <a:t> </a:t>
            </a:r>
            <a:r>
              <a:rPr lang="en-US" dirty="0" err="1" smtClean="0"/>
              <a:t>numero</a:t>
            </a:r>
            <a:r>
              <a:rPr lang="en-US" dirty="0" smtClean="0"/>
              <a:t> </a:t>
            </a:r>
            <a:r>
              <a:rPr lang="en-US" dirty="0" err="1" smtClean="0"/>
              <a:t>tres</a:t>
            </a:r>
            <a:endParaRPr lang="en-US" dirty="0"/>
          </a:p>
        </p:txBody>
      </p:sp>
      <p:pic>
        <p:nvPicPr>
          <p:cNvPr id="4" name="Picture 3" descr="jen 3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43200" y="1600200"/>
            <a:ext cx="3200400" cy="4619625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18</TotalTime>
  <Words>21</Words>
  <Application>Microsoft Office PowerPoint</Application>
  <PresentationFormat>On-screen Show (4:3)</PresentationFormat>
  <Paragraphs>8</Paragraphs>
  <Slides>4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Civic</vt:lpstr>
      <vt:lpstr>Dialogo sobre la moda</vt:lpstr>
      <vt:lpstr>Equipo numero uno</vt:lpstr>
      <vt:lpstr>Equipo numero dos </vt:lpstr>
      <vt:lpstr>Equipo numero tres</vt:lpstr>
    </vt:vector>
  </TitlesOfParts>
  <Company>ccsd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Dialogo sobre la moda</dc:title>
  <dc:creator>Administrator</dc:creator>
  <cp:lastModifiedBy>Administrator</cp:lastModifiedBy>
  <cp:revision>2</cp:revision>
  <dcterms:created xsi:type="dcterms:W3CDTF">2011-11-30T14:20:18Z</dcterms:created>
  <dcterms:modified xsi:type="dcterms:W3CDTF">2011-12-05T14:32:05Z</dcterms:modified>
</cp:coreProperties>
</file>