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C1803-79D8-4291-AE6F-5F83E95A7276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2288A-1225-40C5-AE01-69D8C572E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13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2288A-1225-40C5-AE01-69D8C572EAD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85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EBD1A5-6405-46A5-86A5-4D58E4639F00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4A0378B-FE22-4086-B27F-4597AE21D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Día de los Muertos</a:t>
            </a:r>
            <a:br>
              <a:rPr lang="es-ES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err="1" smtClean="0"/>
              <a:t>By</a:t>
            </a:r>
            <a:r>
              <a:rPr lang="es-ES" sz="1800" dirty="0" smtClean="0"/>
              <a:t>: Roque Stevenson and Mateo Cooper</a:t>
            </a:r>
            <a:endParaRPr lang="en-US" dirty="0"/>
          </a:p>
        </p:txBody>
      </p:sp>
      <p:pic>
        <p:nvPicPr>
          <p:cNvPr id="26626" name="Picture 2" descr="https://evbdn.eventbrite.com/s3-s3/eventlogos/9625959/dayofthed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676400"/>
            <a:ext cx="4038600" cy="4910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7086600" cy="5105400"/>
          </a:xfrm>
        </p:spPr>
        <p:txBody>
          <a:bodyPr/>
          <a:lstStyle/>
          <a:p>
            <a:r>
              <a:rPr lang="es-ES" dirty="0" smtClean="0"/>
              <a:t>El Día de los Muertos es una celebración para recordar a los miembros muertos de la </a:t>
            </a:r>
            <a:r>
              <a:rPr lang="es-ES" dirty="0" smtClean="0"/>
              <a:t>familia.</a:t>
            </a:r>
          </a:p>
          <a:p>
            <a:r>
              <a:rPr lang="es-ES" dirty="0" smtClean="0"/>
              <a:t>El </a:t>
            </a:r>
            <a:r>
              <a:rPr lang="es-ES" dirty="0" err="1" smtClean="0"/>
              <a:t>Dia</a:t>
            </a:r>
            <a:r>
              <a:rPr lang="es-ES" dirty="0" smtClean="0"/>
              <a:t> de los Muertos no está destinado a ser un día de fiesta triste</a:t>
            </a:r>
            <a:r>
              <a:rPr lang="es-ES" dirty="0" smtClean="0"/>
              <a:t>.</a:t>
            </a:r>
          </a:p>
          <a:p>
            <a:r>
              <a:rPr lang="es-ES" dirty="0" smtClean="0"/>
              <a:t>Se trata de una feliz </a:t>
            </a:r>
            <a:r>
              <a:rPr lang="es-ES" dirty="0" smtClean="0"/>
              <a:t>celebración.</a:t>
            </a:r>
          </a:p>
          <a:p>
            <a:r>
              <a:rPr lang="es-ES" dirty="0" smtClean="0"/>
              <a:t>El Día de los Muertos se celebra con la familia y </a:t>
            </a:r>
            <a:r>
              <a:rPr lang="es-ES" dirty="0" smtClean="0"/>
              <a:t>amigos.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228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What is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Dia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 de los </a:t>
            </a:r>
            <a:r>
              <a:rPr lang="en-US" sz="4000" spc="-100" dirty="0" err="1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Muertos</a:t>
            </a:r>
            <a:r>
              <a:rPr lang="en-US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  <a:cs typeface="+mj-cs"/>
              </a:rPr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mexicanos piensan que los muertos vienen a visitarlos una vez al </a:t>
            </a:r>
            <a:r>
              <a:rPr lang="es-ES" dirty="0" smtClean="0"/>
              <a:t>año.</a:t>
            </a:r>
          </a:p>
          <a:p>
            <a:r>
              <a:rPr lang="es-ES" dirty="0" smtClean="0"/>
              <a:t>Ellos ponen la comida y otros artículos en un altar para los muertos para </a:t>
            </a:r>
            <a:r>
              <a:rPr lang="es-ES" dirty="0" smtClean="0"/>
              <a:t>disfrutar.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Este es el altar de Abraham Lincoln. Los colors favoitos de </a:t>
            </a:r>
            <a:r>
              <a:rPr lang="en-US" dirty="0"/>
              <a:t>él</a:t>
            </a:r>
            <a:r>
              <a:rPr lang="en-US" dirty="0" smtClean="0"/>
              <a:t> son azul, amarillo, y rojo. Hay banderas de Los Estados Unidos porque </a:t>
            </a:r>
            <a:r>
              <a:rPr lang="en-US" dirty="0"/>
              <a:t>él</a:t>
            </a:r>
            <a:r>
              <a:rPr lang="en-US" dirty="0" smtClean="0"/>
              <a:t> era el presidente de los </a:t>
            </a:r>
            <a:r>
              <a:rPr lang="en-US" dirty="0"/>
              <a:t>E</a:t>
            </a:r>
            <a:r>
              <a:rPr lang="en-US" dirty="0" smtClean="0"/>
              <a:t>stados Unidos. Hay esqueletos porque </a:t>
            </a:r>
            <a:r>
              <a:rPr lang="en-US" dirty="0"/>
              <a:t>él</a:t>
            </a:r>
            <a:r>
              <a:rPr lang="en-US" dirty="0" smtClean="0"/>
              <a:t> esta muerto. Hay pan de los muertos y frutas porque los mexicanos come los comidas en El dia de los muertos</a:t>
            </a:r>
            <a:endParaRPr lang="en-US" dirty="0"/>
          </a:p>
        </p:txBody>
      </p:sp>
      <p:pic>
        <p:nvPicPr>
          <p:cNvPr id="4" name="Picture 3" descr="myspace image hosti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9418" y="152400"/>
            <a:ext cx="56388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famousquotes.com/images/authors/abraham_lincol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95400"/>
            <a:ext cx="1493693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9418" y="4011085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0420" y="4011085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flags.net/images/largeflags/UNST00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2566" y="3994986"/>
            <a:ext cx="1235652" cy="65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373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164</Words>
  <Application>Microsoft Office PowerPoint</Application>
  <PresentationFormat>On-screen Show (4:3)</PresentationFormat>
  <Paragraphs>21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Día de los Muertos  By: Roque Stevenson and Mateo Cooper</vt:lpstr>
      <vt:lpstr>Slide 2</vt:lpstr>
      <vt:lpstr>El Altar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Stevenson</cp:lastModifiedBy>
  <cp:revision>9</cp:revision>
  <dcterms:created xsi:type="dcterms:W3CDTF">2011-10-31T22:42:59Z</dcterms:created>
  <dcterms:modified xsi:type="dcterms:W3CDTF">2011-10-31T01:25:21Z</dcterms:modified>
</cp:coreProperties>
</file>