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56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CC1803-79D8-4291-AE6F-5F83E95A7276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A2288A-1225-40C5-AE01-69D8C572EA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201306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2288A-1225-40C5-AE01-69D8C572EAD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2288A-1225-40C5-AE01-69D8C572EAD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2288A-1225-40C5-AE01-69D8C572EAD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2288A-1225-40C5-AE01-69D8C572EAD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88552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EBD1A5-6405-46A5-86A5-4D58E4639F00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A0378B-FE22-4086-B27F-4597AE21D2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EBD1A5-6405-46A5-86A5-4D58E4639F00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A0378B-FE22-4086-B27F-4597AE21D2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EBD1A5-6405-46A5-86A5-4D58E4639F00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A0378B-FE22-4086-B27F-4597AE21D2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EBD1A5-6405-46A5-86A5-4D58E4639F00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A0378B-FE22-4086-B27F-4597AE21D2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EBD1A5-6405-46A5-86A5-4D58E4639F00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A0378B-FE22-4086-B27F-4597AE21D2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EBD1A5-6405-46A5-86A5-4D58E4639F00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A0378B-FE22-4086-B27F-4597AE21D2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EBD1A5-6405-46A5-86A5-4D58E4639F00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A0378B-FE22-4086-B27F-4597AE21D2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EBD1A5-6405-46A5-86A5-4D58E4639F00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A0378B-FE22-4086-B27F-4597AE21D2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EBD1A5-6405-46A5-86A5-4D58E4639F00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A0378B-FE22-4086-B27F-4597AE21D2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EBD1A5-6405-46A5-86A5-4D58E4639F00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A0378B-FE22-4086-B27F-4597AE21D2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13EBD1A5-6405-46A5-86A5-4D58E4639F00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54A0378B-FE22-4086-B27F-4597AE21D2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3EBD1A5-6405-46A5-86A5-4D58E4639F00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54A0378B-FE22-4086-B27F-4597AE21D2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/>
              <a:t>Día de los Muertos</a:t>
            </a:r>
            <a:br>
              <a:rPr lang="es-ES" dirty="0" smtClean="0"/>
            </a:br>
            <a:r>
              <a:rPr lang="es-ES" sz="1800" dirty="0" smtClean="0"/>
              <a:t/>
            </a:r>
            <a:br>
              <a:rPr lang="es-ES" sz="1800" dirty="0" smtClean="0"/>
            </a:br>
            <a:r>
              <a:rPr lang="es-ES" sz="1800" dirty="0" err="1" smtClean="0"/>
              <a:t>By</a:t>
            </a:r>
            <a:r>
              <a:rPr lang="es-ES" sz="1800" dirty="0" smtClean="0"/>
              <a:t>: Roque Stevenson and Mateo Cooper</a:t>
            </a:r>
            <a:endParaRPr lang="en-US" dirty="0"/>
          </a:p>
        </p:txBody>
      </p:sp>
      <p:pic>
        <p:nvPicPr>
          <p:cNvPr id="26626" name="Picture 2" descr="https://evbdn.eventbrite.com/s3-s3/eventlogos/9625959/dayofthede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1676400"/>
            <a:ext cx="4038600" cy="49101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295400"/>
            <a:ext cx="7086600" cy="5105400"/>
          </a:xfrm>
        </p:spPr>
        <p:txBody>
          <a:bodyPr/>
          <a:lstStyle/>
          <a:p>
            <a:r>
              <a:rPr lang="es-ES" dirty="0" smtClean="0"/>
              <a:t>El Día de los Muertos es una celebración para recordar a los miembros muertos de la familia.</a:t>
            </a:r>
          </a:p>
          <a:p>
            <a:r>
              <a:rPr lang="es-ES" dirty="0" smtClean="0"/>
              <a:t>El </a:t>
            </a:r>
            <a:r>
              <a:rPr lang="es-ES" dirty="0" err="1" smtClean="0"/>
              <a:t>Dia</a:t>
            </a:r>
            <a:r>
              <a:rPr lang="es-ES" dirty="0" smtClean="0"/>
              <a:t> de los Muertos no está destinado a ser un día de fiesta triste.</a:t>
            </a:r>
          </a:p>
          <a:p>
            <a:r>
              <a:rPr lang="es-ES" dirty="0" smtClean="0"/>
              <a:t>Se trata de una feliz celebración.</a:t>
            </a:r>
          </a:p>
          <a:p>
            <a:r>
              <a:rPr lang="es-ES" dirty="0" smtClean="0"/>
              <a:t>El Día de los Muertos se celebra con la familia y amigos.</a:t>
            </a:r>
          </a:p>
          <a:p>
            <a:endParaRPr lang="es-ES" dirty="0" smtClean="0"/>
          </a:p>
          <a:p>
            <a:pPr>
              <a:buNone/>
            </a:pPr>
            <a:endParaRPr lang="es-ES" dirty="0" smtClean="0"/>
          </a:p>
          <a:p>
            <a:endParaRPr lang="es-ES" dirty="0" smtClean="0"/>
          </a:p>
          <a:p>
            <a:pPr>
              <a:buNone/>
            </a:pPr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43000" y="228600"/>
            <a:ext cx="830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spc="-100" dirty="0" smtClean="0">
                <a:solidFill>
                  <a:srgbClr val="D6ECFF">
                    <a:satMod val="200000"/>
                  </a:srgbClr>
                </a:solidFill>
                <a:latin typeface="Consolas"/>
                <a:ea typeface="+mj-ea"/>
                <a:cs typeface="+mj-cs"/>
              </a:rPr>
              <a:t>What is </a:t>
            </a:r>
            <a:r>
              <a:rPr lang="en-US" sz="4000" spc="-100" dirty="0" err="1" smtClean="0">
                <a:solidFill>
                  <a:srgbClr val="D6ECFF">
                    <a:satMod val="200000"/>
                  </a:srgbClr>
                </a:solidFill>
                <a:latin typeface="Consolas"/>
                <a:ea typeface="+mj-ea"/>
                <a:cs typeface="+mj-cs"/>
              </a:rPr>
              <a:t>Dia</a:t>
            </a:r>
            <a:r>
              <a:rPr lang="en-US" sz="4000" spc="-100" dirty="0" smtClean="0">
                <a:solidFill>
                  <a:srgbClr val="D6ECFF">
                    <a:satMod val="200000"/>
                  </a:srgbClr>
                </a:solidFill>
                <a:latin typeface="Consolas"/>
                <a:ea typeface="+mj-ea"/>
                <a:cs typeface="+mj-cs"/>
              </a:rPr>
              <a:t> de los </a:t>
            </a:r>
            <a:r>
              <a:rPr lang="en-US" sz="4000" spc="-100" dirty="0" err="1" smtClean="0">
                <a:solidFill>
                  <a:srgbClr val="D6ECFF">
                    <a:satMod val="200000"/>
                  </a:srgbClr>
                </a:solidFill>
                <a:latin typeface="Consolas"/>
                <a:ea typeface="+mj-ea"/>
                <a:cs typeface="+mj-cs"/>
              </a:rPr>
              <a:t>Muertos</a:t>
            </a:r>
            <a:r>
              <a:rPr lang="en-US" sz="4000" spc="-100" dirty="0" smtClean="0">
                <a:solidFill>
                  <a:srgbClr val="D6ECFF">
                    <a:satMod val="200000"/>
                  </a:srgbClr>
                </a:solidFill>
                <a:latin typeface="Consolas"/>
                <a:ea typeface="+mj-ea"/>
                <a:cs typeface="+mj-cs"/>
              </a:rPr>
              <a:t>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Altar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Los mexicanos piensan que los muertos vienen a visitarlos una vez al año.</a:t>
            </a:r>
          </a:p>
          <a:p>
            <a:r>
              <a:rPr lang="es-ES" dirty="0" smtClean="0"/>
              <a:t>Ellos ponen la comida y otros artículos en un altar para los muertos para disfrutar</a:t>
            </a:r>
            <a:r>
              <a:rPr lang="es-ES" dirty="0" smtClean="0"/>
              <a:t>.</a:t>
            </a:r>
          </a:p>
          <a:p>
            <a:pPr>
              <a:buNone/>
            </a:pPr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endParaRPr lang="es-E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Items of the Altar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Foto</a:t>
            </a:r>
            <a:r>
              <a:rPr lang="en-US" dirty="0" smtClean="0"/>
              <a:t> de la persona</a:t>
            </a:r>
          </a:p>
          <a:p>
            <a:r>
              <a:rPr lang="en-US" dirty="0" smtClean="0"/>
              <a:t>Tamales, moles, pan de </a:t>
            </a:r>
            <a:r>
              <a:rPr lang="en-US" dirty="0" err="1" smtClean="0"/>
              <a:t>muertos</a:t>
            </a:r>
            <a:r>
              <a:rPr lang="en-US" dirty="0" smtClean="0"/>
              <a:t>, and </a:t>
            </a:r>
            <a:r>
              <a:rPr lang="en-US" dirty="0" err="1" smtClean="0"/>
              <a:t>frutas</a:t>
            </a:r>
            <a:r>
              <a:rPr lang="en-US" dirty="0" smtClean="0"/>
              <a:t> de </a:t>
            </a:r>
            <a:r>
              <a:rPr lang="en-US" dirty="0" err="1" smtClean="0"/>
              <a:t>estación</a:t>
            </a:r>
            <a:endParaRPr lang="en-US" dirty="0" smtClean="0"/>
          </a:p>
          <a:p>
            <a:r>
              <a:rPr lang="es-ES" dirty="0" smtClean="0"/>
              <a:t>Elementos que representan la personalidad</a:t>
            </a:r>
          </a:p>
          <a:p>
            <a:r>
              <a:rPr lang="en-US" dirty="0" err="1" smtClean="0"/>
              <a:t>Incienso</a:t>
            </a:r>
            <a:endParaRPr lang="en-US" dirty="0" smtClean="0"/>
          </a:p>
          <a:p>
            <a:r>
              <a:rPr lang="es-ES" dirty="0" smtClean="0"/>
              <a:t>barra de jabón, toallas y tazón de agua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4724400"/>
            <a:ext cx="6400800" cy="1752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Este es el altar de Abraham Lincoln. Los colors favoitos de </a:t>
            </a:r>
            <a:r>
              <a:rPr lang="en-US" dirty="0"/>
              <a:t>él</a:t>
            </a:r>
            <a:r>
              <a:rPr lang="en-US" dirty="0" smtClean="0"/>
              <a:t> son azul, amarillo, y rojo. Hay banderas de Los Estados Unidos porque </a:t>
            </a:r>
            <a:r>
              <a:rPr lang="en-US" dirty="0"/>
              <a:t>él</a:t>
            </a:r>
            <a:r>
              <a:rPr lang="en-US" dirty="0" smtClean="0"/>
              <a:t> era el presidente de los </a:t>
            </a:r>
            <a:r>
              <a:rPr lang="en-US" dirty="0"/>
              <a:t>E</a:t>
            </a:r>
            <a:r>
              <a:rPr lang="en-US" dirty="0" smtClean="0"/>
              <a:t>stados Unidos. Hay esqueletos porque </a:t>
            </a:r>
            <a:r>
              <a:rPr lang="en-US" dirty="0"/>
              <a:t>él</a:t>
            </a:r>
            <a:r>
              <a:rPr lang="en-US" dirty="0" smtClean="0"/>
              <a:t> esta muerto. Hay pan de los muertos y frutas porque los mexicanos come los comidas en El dia de los muertos</a:t>
            </a:r>
            <a:endParaRPr lang="en-US" dirty="0"/>
          </a:p>
        </p:txBody>
      </p:sp>
      <p:pic>
        <p:nvPicPr>
          <p:cNvPr id="4" name="Picture 3" descr="myspace image hostin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9418" y="152400"/>
            <a:ext cx="5638800" cy="449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http://www.famousquotes.com/images/authors/abraham_lincoln.jpg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295400"/>
            <a:ext cx="1493693" cy="19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http://www.flags.net/images/largeflags/UNST0001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9418" y="4011085"/>
            <a:ext cx="1235652" cy="6556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www.flags.net/images/largeflags/UNST0001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0420" y="4011085"/>
            <a:ext cx="1235652" cy="6556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www.flags.net/images/largeflags/UNST0001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2566" y="3994986"/>
            <a:ext cx="1235652" cy="6556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937365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</TotalTime>
  <Words>199</Words>
  <Application>Microsoft Office PowerPoint</Application>
  <PresentationFormat>On-screen Show (4:3)</PresentationFormat>
  <Paragraphs>30</Paragraphs>
  <Slides>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Metro</vt:lpstr>
      <vt:lpstr>Día de los Muertos  By: Roque Stevenson and Mateo Cooper</vt:lpstr>
      <vt:lpstr>Slide 2</vt:lpstr>
      <vt:lpstr>El Altar</vt:lpstr>
      <vt:lpstr>Items of the Altar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Administrator</cp:lastModifiedBy>
  <cp:revision>12</cp:revision>
  <dcterms:created xsi:type="dcterms:W3CDTF">2011-10-31T22:42:59Z</dcterms:created>
  <dcterms:modified xsi:type="dcterms:W3CDTF">2011-10-31T15:09:57Z</dcterms:modified>
</cp:coreProperties>
</file>