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CB949-1423-4054-90F2-6D83C87637D7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50820-5B4B-44DA-820B-02713E1CEB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C1803-79D8-4291-AE6F-5F83E95A7276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2288A-1225-40C5-AE01-69D8C572E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13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85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EBD1A5-6405-46A5-86A5-4D58E4639F0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Día de los Muertos</a:t>
            </a:r>
            <a:br>
              <a:rPr lang="es-ES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err="1" smtClean="0"/>
              <a:t>By</a:t>
            </a:r>
            <a:r>
              <a:rPr lang="es-ES" sz="1800" dirty="0" smtClean="0"/>
              <a:t>: Roque Stevenson and Mateo Cooper</a:t>
            </a:r>
            <a:endParaRPr lang="en-US" dirty="0"/>
          </a:p>
        </p:txBody>
      </p:sp>
      <p:pic>
        <p:nvPicPr>
          <p:cNvPr id="26626" name="Picture 2" descr="https://evbdn.eventbrite.com/s3-s3/eventlogos/9625959/dayofthed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676400"/>
            <a:ext cx="4038600" cy="4910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7086600" cy="5105400"/>
          </a:xfrm>
        </p:spPr>
        <p:txBody>
          <a:bodyPr/>
          <a:lstStyle/>
          <a:p>
            <a:r>
              <a:rPr lang="es-ES" dirty="0" smtClean="0"/>
              <a:t>El Día de los Muertos es una celebración para recordar a los miembros muertos de la familia.</a:t>
            </a:r>
          </a:p>
          <a:p>
            <a:r>
              <a:rPr lang="es-ES" dirty="0" smtClean="0"/>
              <a:t>El </a:t>
            </a:r>
            <a:r>
              <a:rPr lang="es-ES" dirty="0" err="1" smtClean="0"/>
              <a:t>Dia</a:t>
            </a:r>
            <a:r>
              <a:rPr lang="es-ES" dirty="0" smtClean="0"/>
              <a:t> de los Muertos no está destinado a ser un día de fiesta triste.</a:t>
            </a:r>
          </a:p>
          <a:p>
            <a:r>
              <a:rPr lang="es-ES" dirty="0" smtClean="0"/>
              <a:t>Se trata de una feliz celebración.</a:t>
            </a:r>
          </a:p>
          <a:p>
            <a:r>
              <a:rPr lang="es-ES" dirty="0" smtClean="0"/>
              <a:t>El Día de los Muertos se celebra con la familia y amigos.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228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What is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Dia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 de los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Muertos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Los mexicanos piensan que los muertos vienen a visitarlos una vez al año.</a:t>
            </a:r>
          </a:p>
          <a:p>
            <a:r>
              <a:rPr lang="es-ES" dirty="0" smtClean="0"/>
              <a:t>Ellos ponen la comida y otros artículos en un altar para los muertos para disfrutar.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of the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Foto</a:t>
            </a:r>
            <a:r>
              <a:rPr lang="en-US" dirty="0" smtClean="0"/>
              <a:t> de la persona</a:t>
            </a:r>
          </a:p>
          <a:p>
            <a:r>
              <a:rPr lang="en-US" dirty="0" smtClean="0"/>
              <a:t>Tamales, moles, pan de </a:t>
            </a:r>
            <a:r>
              <a:rPr lang="en-US" dirty="0" err="1" smtClean="0"/>
              <a:t>muertos</a:t>
            </a:r>
            <a:r>
              <a:rPr lang="en-US" dirty="0" smtClean="0"/>
              <a:t>, and </a:t>
            </a:r>
            <a:r>
              <a:rPr lang="en-US" dirty="0" err="1" smtClean="0"/>
              <a:t>frutas</a:t>
            </a:r>
            <a:r>
              <a:rPr lang="en-US" dirty="0" smtClean="0"/>
              <a:t> de </a:t>
            </a:r>
            <a:r>
              <a:rPr lang="en-US" dirty="0" err="1" smtClean="0"/>
              <a:t>estación</a:t>
            </a:r>
            <a:endParaRPr lang="en-US" dirty="0" smtClean="0"/>
          </a:p>
          <a:p>
            <a:r>
              <a:rPr lang="es-ES" dirty="0" smtClean="0"/>
              <a:t>Elementos que representan la personalidad</a:t>
            </a:r>
          </a:p>
          <a:p>
            <a:r>
              <a:rPr lang="en-US" dirty="0" err="1" smtClean="0"/>
              <a:t>Incienso</a:t>
            </a:r>
            <a:endParaRPr lang="en-US" dirty="0" smtClean="0"/>
          </a:p>
          <a:p>
            <a:r>
              <a:rPr lang="es-ES" dirty="0" smtClean="0"/>
              <a:t>barra de jabón, toallas y tazón de agua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098" name="AutoShape 2" descr="data:image/jpg;base64,/9j/4AAQSkZJRgABAQAAAQABAAD/2wCEAAkGBhQSERQUEhQWFRUWFRgXFBcVGBcYFBUWFxUVFRQUFBQXGyYeGBwjGRQUHy8gIycpLCwsFR4xNTAqNSYrLCkBCQoKDgwOGg8PGi4iHCQsKSksKSkpLCwpKSkpLCkpKSkpKSkpLCksKSksKSwsKSwpKSwpKS01KSksKSk1KSwpLP/AABEIAPAA0gMBIgACEQEDEQH/xAAbAAABBQEBAAAAAAAAAAAAAAABAAIDBAYFB//EAEgQAAEDAQQFCQUEBwcEAwAAAAEAAhEDBBIhMQVBUWFxBhMiUoGRobHwBzJCwdEUFSNyFjNTYoKT4SRDoqPS0/FjkrLCNHOD/8QAGgEAAwEBAQEAAAAAAAAAAAAAAAECAwQFBv/EADIRAAICAAQDBgYBBAMAAAAAAAABAhEDEiExBEFRBRMUIjLwQlJhgZGhFXGx4fEjM2L/2gAMAwEAAhEDEQA/AOGXlAVUcVZ0ZZBUqAOy1wvNPQKt5Fr/AF5rSfctPqnvKcNCs6niUswGYvyheWo+4afV8SnfcNOMvEp2BlC9AOWqOgKWzxKH3DR9EpWBlr6BeZ9eK1Y5P0tniUW8n6QxGHaUWBlC4o3z9Vqv0fpbPEpO0FSOr/EUWBk3O2FOnDctWzQNIfBPaUfuSl1PFNsDJkkJhd3LY/cdLqeKH3DR/Z+JRbAyDj2pt8rYnQdHqoHQtHqeaLAx97DFJoyWu+5aXVCf9zUuq3xRYGPSOS1rtD0tjfFL7no6w0IsDJIKxbqAY9zRlOe5V1QguPeos04NTXJgdKgei3gPJFCzt6DfyjyRVElVdHQJ/GbE5Fcm2WoMz1q3yVtl+0ADU0/RRRRtO9Nubk+DtSFPesxia1Ijgiae9IMCeoDS7eEQd/gnEIXkhgDhtRDt47kr6RT5CBO8IwNoSJQgIoYo4IRuHekWhAs2DxQA+ClPFMDTvRlydiC6oNpSv70C/wDdTecE5JDH3+CInYEzBEU96NRDrx2BKdrU3mjtR5t21MDL8paEVA6IkepXGJWk5T0CWhx1GO9Z0BNCoDDuTCE+4gFQHToNF1v5R5IJUPdbwHkkqEZ3T5MN2KbkNUItX8B+Sr6fPuqxyEpzaf4T5hRflHzPSBWlPD1XfSKIpFYZzTKiXnUOdTebKIpIzMKQTUTb6k5pLmtyMzDQjvpX5yUpp7lRq2zG6yBvO3YBrKTbGkWxTlPFEdYDtVWkyTj0uMn/AAjBX6LfzdkBCdg9ANsoPx+BTalONY8cVbuYTj2uPkq1YHAhzo4g+BWlUToQCtuwTm1gdapWkHcRv6B7CFy7TpE0nxJx+F3DJrxgctaWYrImaTBAhc+xaQbUEg8RrG6O5Wm1JMJ2iXFkjqSZzUbU+UUUKxocRvTxVTriD6adtC0KGnaV6i7dj3LGGclvatCWkblhXshxbsJGKpCGgJPIhNe/wRgnJUB0qHut4DySUlnYLrfyjyRV6EmU5Ralb9n8/aj+Q+YVDlDVwCv+zp82h35PmoryhzPSXHci0+CY5pSbTK5tTYeSlKFwpXUajDeRvpBqIYqpk6EFseQx0ZwuRZ6RmIE6zOHafku6aU4LG8sLJaqLL1lbeaZvwJqN3gbN+pGRydDzKKNL9rZTbL3taN5AHASq7uWNlb/f0x/EF4faLRUqGXuc4/vEnzTRSXUsBLdmXeN7I9sPtGsjf75p7HH5KIcvLK8wKzGzxA7V41cwhRFiruoizNcj3Y6TY8dFzThOGfcufbiDgRLSMZxGyYK8bZaHNMhxB3Ehd7R3K6q1jaZbzhvYZlxB+ERjOxZy4d7otYy2ZrtF1XU7SxoJLXYdwkSeGR2LbsprhcmNBOB56sLpIFxjs2AiTe3+S0oascpTlZFdRAUhamymSOCDii16GJyVAK6sVpmldrOG0z3rbGkdyznKiyQ5rhrEfP5oQjOuRaEI3I4qhnVoA3W8B5JJtB4ut4DySVEUYnlBOBK7nsvp/j1DsYPErh8oH4t4LReykfi1j+635pteQXM9FgIho2KQgoSdywNBsbkuxOx3ItcdyAGdiR4JxJ2hKd6AEE7HchO9C/vRaA4+mORlltJLqlIB5+NhuOO8xge0LL2z2QtP6qu5u57Q7xbHkvQr28o3lam0TlPLH+yW0T0atIjfeHyKVD2P1ienWptGu6HOPjAXqV7eUr289yrvJCymCsnsgogzUq1HjYA1s9uK02iuSdns0GjSa13WMuf/ANzsuyF1yd5TS7iVLlJ7jyoFzaU0s3+KPYkeCgoaY2ygCAndiaSdyAC2psBRvnYmhx3J4G9MQg47ly+UlC9RJ1txw8V1Lu9Mr0A5hBMyD5JhR5+QmQdamNIhxBzBjuQf5IA6NEC63gPJJGg4XW46h5JLQkwPKL3hwWq9lIxrn8o81lOUP6zsWv8AZO/9dAk9HswKp6QEtz0ARsKN0bCjDp1Jwa7cufQ0GkDYkSNifdduSh25AEZjYlf3KS67YELrt3ckAy9uTw/clcd6CIa70EWA29uTrx2I3HIGm7eixik+ikHFEUXb0RZ3b0xAgppJT+YO9DmDv8UwGGdyYQdyl+zHf4oGy8fFICF7TtTLnHwUrrN6xQNm3eCkojgbUOjt8VL9lGzwQ+x7vBADA9u1OBZCeLHu8E5tm3eAVJiMTpqjdrO2HEdqoxvXe5V2chzHcQfA/VcC6qEdGj7rcdQ8kk+gOi3gPJBWKjz/AE+fxexbD2QO6df+HtzWK04fxStl7IT+JX/K35q36TNeo9VYcNXYpGVOCrg4LgXjjmvO4ri1w9aXZ14WD3lmp5zh3Ic7w7ll753pXiuN9qr5f2beD+ppzW3tTeeHWb4LNXkLyl9qv5R+EXU0ptA6zfBH7UOu3wWZlGUv5SXy/sPCLqaN1sb12+CH25v7RqzYeDkQm88JuyJ2SJ7s0/5Kfyh4WPU033gOu1I6Rb12rM1K7WiXENExLiAO8pzHggEGQciMtxS/kp75R+Fj1NCdIM64QOkW9cdyztWu1oJcQ0DMuIAHElVbPpqg911lam52wPaT2CcexNcfjSVqGn3F4eCdNmqdpFvXHcmnSTf2n+ErhyqFNtR4v84GiTAuTABMYk7lMe0MSWui/JouEi+ZqvvRvX8CgdJM63gVkm16l6C7LM3BAByODkX1qgdF8XdZuRB4TJV+Mxfp+yvBR6msGkmdbwKI0mzU4dxWUtb6rGl95pAjC5nJAzvb10WqJdoYiV0v2T4SK5nbOkm9bwKmD9c+BWfC7rH8V28HxMse8y2OXGw1h1RmuWQ/V8TlkssWzr7lpuWNSXsG5Zuccl3mB0qFM3W8B5JJ1B/RbwHkir0Is8009U/FIwznITjvzIWr9k1QCtVxPuDzxWW5SCK3GF2vZpUi0OBEy3WYAx17c1pL0krc9hZaWkGCcM/ULigqyW7cdmHRG4N19qqgr57tTaP3PS4XmFKUkivGOwJKaEUkDEuHyx0uaFmcW++/oM2y7MjgPMLtyslpvQNW2WwCoH07PSabrxEudnLe2MY+FdvBQg8TNN0lq/sYcRKShUd2c7kqypYrZ9nrHCtTa5ucX4kDjN5vYF1OVuh3Nc22WfCrSxeB8bBnxIGe7gqmmeQz23KtnqVatZj2kCq4HCZwJiMY8Vq6wc+g7CHupuF2Rg4tOEjDMr0cbHgsSGNhtO9H/o5cOEsjhJVWqMjZC7Sldr3NLbLRjon46hEkH1kN62L7ZTbgXsaRqLmiNgglcrkbol9nswp1RDr7jAIOBiMRwU9s5KWaq81KlIOc7Mku4ajuXJxOJhSxMjdQjoq1NsOMlHMtW97M/aKYtukXUahJoUWzcBgPMNxMZ4u7gFb5VclrOLLUeym2m+m281zMDI1HbKl0jyXqMri0WNzWPu3XsfNxwAAz4Ad0qG26Jt1rbzdd1KjSMF4pkue4AzHfvXZHETlCWHiJQSVq/wA6fUwcdJKUbk+f9tTrclba6rY6T3mXFuJOZgkSe5XqdOaQB2Y79qNCzNpUgxghrGwBwCD6oa0XhmAO+F5E5Kc247N6HpYaaikxtJgzy2eteaXNatf03oF0yAIyxQY6MHf8nVEKddzUdXYLgbvbv+IH5K1eVes73B+95AqQlTLZEMeawGOzFSnlB+4csZf54cO9VXkxhmq9TMQ0mcAN+cunUBieML1+zl5Wzix6bOdpm3CrVvREYaz3z6xVJrsDgnVRLidpJnbJ97tz7VG5eujhZ06D+i3gPJJOoe63gPJJaEHnnKxnTad3cr3s1fFrP5fmMlT5TtlrXDarPs2bNrJ2MxxjWFq/QzJes9Yc+THofTtVYKWrAjCdgxjjGs71ACvnu0tonqcNzHpIIrxjsAlKSo6ZrFlJzgbpAkGCYOAHRGfBXCGeSiuYN0rLwciCs+ypUHNAmqCajwb8AkXKpAhuAGAIGqE2z16vSIBLC97CJxYWGL7SdRjFurMawuzwT+Ze7Mu+Ro76F5ZmzWp720WF7h+AHOLYvuNxhaAXSBel2MfDCDnkUqoa6sXBzc4c8FwpnoiAG4HGcsUeBlzfu6H3qNRKUrL3TcY2XtLqxBh7ajvikE5D3ZIGURrXV0FUJpEE4h7wWzNzpGGTrgRB3qMXhe7hmsI4mZ1R0w5K9wWa0zVIdUIcQBTMG8A0Ol0QM3PwA7lM6q19cis5zWtYC0Xi03iSSXwQfduxq97WFXg3lUr5XsHerY7dobLSJAkRPEKKq2QA4NjCMSMRkuPZLTTDat534JIDC6Ic4NPOXNoyy13oUdjLRWpNq3g27NnbUIvXhM3xMyGxd2DeqXDON67a/r3YLGo6rrD0Ya2MtZ8iN6VSzvymN4j6YK6EVx94zozEDWukTEDtJMR2a1KSiELqluyXqDsnu8zkoLQc8ZJGOwtE54dFg7ypntEdKIGOP01qtazAgg44tZ8Ttr6mOAGxe72ev+Kzgxn5jh1DOOO4oEYJCpeninGcF6SOQ6dBput4DySTrO03G/lGzYktCDAaepTSJ2FWPZV/8w//AFnzCZpczRfwnxT/AGWO/tv/AOZ8wtPgZl8aPXH2AGbuBPa0nVIXMDYzjYu6Ki4zzieJ818/2loonp8LuxkIwkQgvGO4ShtNkbUEPEiZiSMRjjGalc8AEnADEk6htUdltIqNDm5HL67lUcy8yF9BVbGxzmvc2XNm6ZOEgg4TGRPemU9HUxTNMNAYZkY4zicZlPo2gPm7MAxe1E67u2NqmJVuc1o2xKK3KtXRlJwaHMBDRDdRaNgIxAQ+56N27zbLszEa4iTvhWgeI4pBHez2zP8AIZI9CClo2k0gtpsaWzdhokE5xslSUbKxk3WhsmTAAk7TGakQUucnux5URfYKd69cZemb11t6dt6JRr2Vj4vsa6MrwBjhIUkpIzy3sWVDXUWwAWjD3cBhvGxA0wSCQCRkSASOCLjjl26gnApOT6jpBhKEEgpGBCU6ECgA07O903IkazqnWBtTquiubpEucSYlxPxHVM6twVnRwwco9OViKD+C+k4JVgo83GbzujGh2aNM4Y/0CDTA+aN4ZLuOc7NBwut4DySUVnIuNw+EeSSsgxukGi48RHRMbMlD7MHf24b2O+SuVGyDOPD1kub7P3Xbe3g4LT4WR8SPcGErjVBieJ81eBXPIxPEr5/tLWMT0+GWrFCBKKRXjHYR1qYcCHCQRBG1VG07/RZhSEyRnUOsNOzadafXdfJpg9EfrHDvuNjWdewbyhSZULCQQwkRTaRgwDASNvlgumKcY6v/AASy21sAQIAwA1AaoCMqobLUhv4pJAN7ogB0iJwyhWGCABiYAEnM7yspRS1uykx4Kq2+03AMwDMugm6AJOA1nUrKKUWou2gZzbPpNgAzF5t8kmQBkJdtxGA2q9z4mJx2a+5V65v1Gs1MAe7jkwd4n+EK0tcXLadUJENa0G8GtEuInE4AZSe35o2S0X2BxETOEzkYwOxB9kDnFxJEgAiYBAmJ71MBGGr1goeTLS3HqQWyqQWjEXjGEXscs9WZPBMsloLnvEgtZDdUl8S49mAUrbP0y5xnCGjU0a+0plj0eymSWjFxJJMayTGGqSVpmgoZeYqdlpJJCVzFBCUIBEIA6Gj/AHTx2KjynqRRx1kblastputGB7lyuU1rlrRGvXwX1PDqsOK+h5eJeZszbXD+icFG5oGMx5SnCpie/cukxOxQ91uIyHkklQf0W4ah5JKyDIupRrjXv8VQ5JNDdJgHrOjViRqXUc3fPFUdD0C3STSBIJE8Sw/QnsV/C/6C+JHrrafqAqD8zxVprf3nKo4YnjrzXgdo+mJ6XD7sRSlJc3lBb3UaJeyL15g6WUOcATmNW9eThweJJRW7OqUlFWzoU6bWiGgAbvFOWYqadqSwGtTYCyo4uutcC5haGs6LiMZORlM+9rS6lVf+rex1EBlwO/WNZezxwLifNdz4DE3bXt10MfER5GqQKzla3V21XMc8ik17QaopiQObvZAECXYXoMRvUD9K2sYtaXtDKrvcuvqND7tN4EYOxvXdYBwQuAm9cy/InjpcmaqVDaWuLegQHAgw6YI1gkZYa1zKtptH9luCS4Hnr3RbhTnpENN3pblzadvtQpm8Kl99Ec3DCfxTUcDMDCG3c4wSw+Em/Mmvbop40VpRo7LQLQbxlzjLiMpygDYAAFMs4a1sDyCHFjqz4IGLGMa6Gna1xukHcqgfa+Zlhrlxot5y+3EVS9n6oRMXb8xhkrfAyk7c0R4hdGa6UZWXrULU4NFM1MBVLr5qU7zgG822TiDnGpW6NhrF9AudWLeacasuLQagDbgLQcDN7LNTLg4x3muY++b+FndARCxtgpW9r6ZqCo5rC5zheEvvMLgw45NcA3+JTNstuuPY69ee6m4ODwQzp/itwgtF2MBszVPgUn/2R/PvYXiP/LNaAmgLLfd9uwax5aQ+sSSS6mG3GildJJcZM+9ME7lpNHNPNMlrmm6JDzecDrvO1461z4/DrCjakn/Q0w8Vz0qichIBIBFciNixTHRGHgVn+UVSHNEYQTw1Su+w4CGnLaszpypNXEYCMP6r6rBWiPLnzOcRGw+pxRIMiMIjVmnUsU54jBdBidShV6LeA8kkyj7reA8kFVCM8/HFDR9A331BnSrUO5zKg8yE+o3GY19y7HIuxNqm2UiSC40oI3NJB71XJkczssrPcZcTPw02nVGbypmb43xlvhOZoaqARdEfuuEvO1zjiBuSFIjB2B1jUF4faXoR6PDvViSAShFeKdggEkkYQ5N8wpABSKMISjUehFankMeW5hriOIaSOKzbdJWo0jzgLHFtL3WF12k+BUqyBJeOr8O9alELqwceOGqcbMsSDls6MtZ7fUpvaA576HPEc45hLnNNIucDDZgPgAwFLatI2nnHmm1zqTn0mMhkOZIY5z4IxaQXA7DC0s+taIWr4uF3kXv7bkLClXqGQknQguA3AUkUoQFiSJRhGEAMQTric2kSQAMVcFbSE2qFUrkTdEdiy+kKwLyTtxWxtWjn3cSGjv8AliViqzekdxz7V9ZFUeTJgbu198fJH1imtJgz4ainXMuBxVknRoe63gPJJKg7ot4DySVknBtFJ3Yux7PnltpqyBDgydoIa4DjkVSazHP1vlPsvOUn36ZumIIIBGu6YOsEpZhUeomFEbFTJktBPrFYMcobbmajchnRb9UByktgPvs1/wByOz4lMlCXq1KWZbG++wU+o1EWCn1W9ywjeU9sxl1Pto/R6Q5WWyc6f8sz/wCahYeF0Q7n1N2LCzqjuCcLGzqjuCw7OVNrx6VL+U7P+YiOVdr20v5Tv9xPJhdEHnNv9nb1R3BA2cbB3BYl/Ku1/wDS/lu/3EByqtf/AEf5b/8AcTyYfRfgPObfmBsHcEm0BsHcFiHcrbUNVL+XU8fxEG8r7XjhRw/cqd/voyYfRB5zc8yNg7gkaI3dwWJbyvtXVong2p/qR/TC1dSlHCp/qRkw/oHmNrzQ3dwSLOHcFif0ytXUo91QdvvIDlnaupRP8z6oyYfRC8xt+b4dwQ5r1gsUeWdqz5uj/mfVL9NLT+zpa/2mHinlw+iDzm15v1ghzaxj+V1p6lLs5zvzTf0utPVpf5n1Rkh0QeY23NpXVhTyvtUxdpf5n1TTyvtRkRSB4PP/ALJpQDzGu0tUDaZJXnNRx8Z4YqxadN2ioC2o9sT8DSO4kkhV3jAbseHYhgtBNde14YzqUhGEBQNOMdyflq1/8oA69CLrcvdHkkhQp9FvAeSSdk2UqdOZHrPxVilT8diYADh67VZaIWMmaIQGCexmPruQJRDxh4KGWSXQUBSBx1pB5+qIclYxzaYjikKYTQ7jiE5z96LAcKQBQ5oQgDqRlFjoTmDLgUebGxIuOYS5yUWIBpjYkGjD1mnXk0GMkWA24DqQFMDUng4pNx4ITAaGjxSFIY8Z4JOOEakA7HBOx0O5oeCYaY2JO9BK9mixEVSiAdX9E3mxmnukymE8U0JkNSkI1KF1Maso9ZKyW71AT6C0sggbTG9B9Pf63KV+/go6lMY+t+CoR0KL+iMTkNmxJGzsNxuHwjyRVkUf/9k="/>
          <p:cNvSpPr>
            <a:spLocks noChangeAspect="1" noChangeArrowheads="1"/>
          </p:cNvSpPr>
          <p:nvPr/>
        </p:nvSpPr>
        <p:spPr bwMode="auto">
          <a:xfrm>
            <a:off x="63500" y="-11096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yspace image hosti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"/>
            <a:ext cx="6934200" cy="586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famousquotes.com/images/authors/abraham_lincol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86000"/>
            <a:ext cx="1646093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715000"/>
            <a:ext cx="1235652" cy="7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638800"/>
            <a:ext cx="1522867" cy="80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6792" y="5715000"/>
            <a:ext cx="1379260" cy="7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AutoShape 2" descr="data:image/jpg;base64,/9j/4AAQSkZJRgABAQAAAQABAAD/2wCEAAkGBhQSERQUEhQWFRUWFRgXFBcVGBcYFBUWFxUVFRQUFBQXGyYeGBwjGRQUHy8gIycpLCwsFR4xNTAqNSYrLCkBCQoKDgwOGg8PGi4iHCQsKSksKSkpLCwpKSkpLCkpKSkpKSkpLCksKSksKSwsKSwpKSwpKS01KSksKSk1KSwpLP/AABEIAPAA0gMBIgACEQEDEQH/xAAbAAABBQEBAAAAAAAAAAAAAAABAAIDBAYFB//EAEgQAAEDAQQFCQUEBwcEAwAAAAEAAhEDBBIhMQVBUWFxBhMiUoGRobHwBzJCwdEUFSNyFjNTYoKT4SRDoqPS0/FjkrLCNHOD/8QAGgEAAwEBAQEAAAAAAAAAAAAAAAECAwQFBv/EADIRAAICAAQDBgYBBAMAAAAAAAABAhEDEiExBEFRBRMUIjLwQlJhgZGhFXGx4fEjM2L/2gAMAwEAAhEDEQA/AOGXlAVUcVZ0ZZBUqAOy1wvNPQKt5Fr/AF5rSfctPqnvKcNCs6niUswGYvyheWo+4afV8SnfcNOMvEp2BlC9AOWqOgKWzxKH3DR9EpWBlr6BeZ9eK1Y5P0tniUW8n6QxGHaUWBlC4o3z9Vqv0fpbPEpO0FSOr/EUWBk3O2FOnDctWzQNIfBPaUfuSl1PFNsDJkkJhd3LY/cdLqeKH3DR/Z+JRbAyDj2pt8rYnQdHqoHQtHqeaLAx97DFJoyWu+5aXVCf9zUuq3xRYGPSOS1rtD0tjfFL7no6w0IsDJIKxbqAY9zRlOe5V1QguPeos04NTXJgdKgei3gPJFCzt6DfyjyRVElVdHQJ/GbE5Fcm2WoMz1q3yVtl+0ADU0/RRRRtO9Nubk+DtSFPesxia1Ijgiae9IMCeoDS7eEQd/gnEIXkhgDhtRDt47kr6RT5CBO8IwNoSJQgIoYo4IRuHekWhAs2DxQA+ClPFMDTvRlydiC6oNpSv70C/wDdTecE5JDH3+CInYEzBEU96NRDrx2BKdrU3mjtR5t21MDL8paEVA6IkepXGJWk5T0CWhx1GO9Z0BNCoDDuTCE+4gFQHToNF1v5R5IJUPdbwHkkqEZ3T5MN2KbkNUItX8B+Sr6fPuqxyEpzaf4T5hRflHzPSBWlPD1XfSKIpFYZzTKiXnUOdTebKIpIzMKQTUTb6k5pLmtyMzDQjvpX5yUpp7lRq2zG6yBvO3YBrKTbGkWxTlPFEdYDtVWkyTj0uMn/AAjBX6LfzdkBCdg9ANsoPx+BTalONY8cVbuYTj2uPkq1YHAhzo4g+BWlUToQCtuwTm1gdapWkHcRv6B7CFy7TpE0nxJx+F3DJrxgctaWYrImaTBAhc+xaQbUEg8RrG6O5Wm1JMJ2iXFkjqSZzUbU+UUUKxocRvTxVTriD6adtC0KGnaV6i7dj3LGGclvatCWkblhXshxbsJGKpCGgJPIhNe/wRgnJUB0qHut4DySUlnYLrfyjyRV6EmU5Ralb9n8/aj+Q+YVDlDVwCv+zp82h35PmoryhzPSXHci0+CY5pSbTK5tTYeSlKFwpXUajDeRvpBqIYqpk6EFseQx0ZwuRZ6RmIE6zOHafku6aU4LG8sLJaqLL1lbeaZvwJqN3gbN+pGRydDzKKNL9rZTbL3taN5AHASq7uWNlb/f0x/EF4faLRUqGXuc4/vEnzTRSXUsBLdmXeN7I9sPtGsjf75p7HH5KIcvLK8wKzGzxA7V41cwhRFiruoizNcj3Y6TY8dFzThOGfcufbiDgRLSMZxGyYK8bZaHNMhxB3Ehd7R3K6q1jaZbzhvYZlxB+ERjOxZy4d7otYy2ZrtF1XU7SxoJLXYdwkSeGR2LbsprhcmNBOB56sLpIFxjs2AiTe3+S0oascpTlZFdRAUhamymSOCDii16GJyVAK6sVpmldrOG0z3rbGkdyznKiyQ5rhrEfP5oQjOuRaEI3I4qhnVoA3W8B5JJtB4ut4DySVEUYnlBOBK7nsvp/j1DsYPErh8oH4t4LReykfi1j+635pteQXM9FgIho2KQgoSdywNBsbkuxOx3ItcdyAGdiR4JxJ2hKd6AEE7HchO9C/vRaA4+mORlltJLqlIB5+NhuOO8xge0LL2z2QtP6qu5u57Q7xbHkvQr28o3lam0TlPLH+yW0T0atIjfeHyKVD2P1ienWptGu6HOPjAXqV7eUr289yrvJCymCsnsgogzUq1HjYA1s9uK02iuSdns0GjSa13WMuf/ANzsuyF1yd5TS7iVLlJ7jyoFzaU0s3+KPYkeCgoaY2ygCAndiaSdyAC2psBRvnYmhx3J4G9MQg47ly+UlC9RJ1txw8V1Lu9Mr0A5hBMyD5JhR5+QmQdamNIhxBzBjuQf5IA6NEC63gPJJGg4XW46h5JLQkwPKL3hwWq9lIxrn8o81lOUP6zsWv8AZO/9dAk9HswKp6QEtz0ARsKN0bCjDp1Jwa7cufQ0GkDYkSNifdduSh25AEZjYlf3KS67YELrt3ckAy9uTw/clcd6CIa70EWA29uTrx2I3HIGm7eixik+ikHFEUXb0RZ3b0xAgppJT+YO9DmDv8UwGGdyYQdyl+zHf4oGy8fFICF7TtTLnHwUrrN6xQNm3eCkojgbUOjt8VL9lGzwQ+x7vBADA9u1OBZCeLHu8E5tm3eAVJiMTpqjdrO2HEdqoxvXe5V2chzHcQfA/VcC6qEdGj7rcdQ8kk+gOi3gPJBWKjz/AE+fxexbD2QO6df+HtzWK04fxStl7IT+JX/K35q36TNeo9VYcNXYpGVOCrg4LgXjjmvO4ri1w9aXZ14WD3lmp5zh3Ic7w7ll753pXiuN9qr5f2beD+ppzW3tTeeHWb4LNXkLyl9qv5R+EXU0ptA6zfBH7UOu3wWZlGUv5SXy/sPCLqaN1sb12+CH25v7RqzYeDkQm88JuyJ2SJ7s0/5Kfyh4WPU033gOu1I6Rb12rM1K7WiXENExLiAO8pzHggEGQciMtxS/kp75R+Fj1NCdIM64QOkW9cdyztWu1oJcQ0DMuIAHElVbPpqg911lam52wPaT2CcexNcfjSVqGn3F4eCdNmqdpFvXHcmnSTf2n+ErhyqFNtR4v84GiTAuTABMYk7lMe0MSWui/JouEi+ZqvvRvX8CgdJM63gVkm16l6C7LM3BAByODkX1qgdF8XdZuRB4TJV+Mxfp+yvBR6msGkmdbwKI0mzU4dxWUtb6rGl95pAjC5nJAzvb10WqJdoYiV0v2T4SK5nbOkm9bwKmD9c+BWfC7rH8V28HxMse8y2OXGw1h1RmuWQ/V8TlkssWzr7lpuWNSXsG5Zuccl3mB0qFM3W8B5JJ1B/RbwHkir0Is8009U/FIwznITjvzIWr9k1QCtVxPuDzxWW5SCK3GF2vZpUi0OBEy3WYAx17c1pL0krc9hZaWkGCcM/ULigqyW7cdmHRG4N19qqgr57tTaP3PS4XmFKUkivGOwJKaEUkDEuHyx0uaFmcW++/oM2y7MjgPMLtyslpvQNW2WwCoH07PSabrxEudnLe2MY+FdvBQg8TNN0lq/sYcRKShUd2c7kqypYrZ9nrHCtTa5ucX4kDjN5vYF1OVuh3Nc22WfCrSxeB8bBnxIGe7gqmmeQz23KtnqVatZj2kCq4HCZwJiMY8Vq6wc+g7CHupuF2Rg4tOEjDMr0cbHgsSGNhtO9H/o5cOEsjhJVWqMjZC7Sldr3NLbLRjon46hEkH1kN62L7ZTbgXsaRqLmiNgglcrkbol9nswp1RDr7jAIOBiMRwU9s5KWaq81KlIOc7Mku4ajuXJxOJhSxMjdQjoq1NsOMlHMtW97M/aKYtukXUahJoUWzcBgPMNxMZ4u7gFb5VclrOLLUeym2m+m281zMDI1HbKl0jyXqMri0WNzWPu3XsfNxwAAz4Ad0qG26Jt1rbzdd1KjSMF4pkue4AzHfvXZHETlCWHiJQSVq/wA6fUwcdJKUbk+f9tTrclba6rY6T3mXFuJOZgkSe5XqdOaQB2Y79qNCzNpUgxghrGwBwCD6oa0XhmAO+F5E5Kc247N6HpYaaikxtJgzy2eteaXNatf03oF0yAIyxQY6MHf8nVEKddzUdXYLgbvbv+IH5K1eVes73B+95AqQlTLZEMeawGOzFSnlB+4csZf54cO9VXkxhmq9TMQ0mcAN+cunUBieML1+zl5Wzix6bOdpm3CrVvREYaz3z6xVJrsDgnVRLidpJnbJ97tz7VG5eujhZ06D+i3gPJJOoe63gPJJaEHnnKxnTad3cr3s1fFrP5fmMlT5TtlrXDarPs2bNrJ2MxxjWFq/QzJes9Yc+THofTtVYKWrAjCdgxjjGs71ACvnu0tonqcNzHpIIrxjsAlKSo6ZrFlJzgbpAkGCYOAHRGfBXCGeSiuYN0rLwciCs+ypUHNAmqCajwb8AkXKpAhuAGAIGqE2z16vSIBLC97CJxYWGL7SdRjFurMawuzwT+Ze7Mu+Ro76F5ZmzWp720WF7h+AHOLYvuNxhaAXSBel2MfDCDnkUqoa6sXBzc4c8FwpnoiAG4HGcsUeBlzfu6H3qNRKUrL3TcY2XtLqxBh7ajvikE5D3ZIGURrXV0FUJpEE4h7wWzNzpGGTrgRB3qMXhe7hmsI4mZ1R0w5K9wWa0zVIdUIcQBTMG8A0Ol0QM3PwA7lM6q19cis5zWtYC0Xi03iSSXwQfduxq97WFXg3lUr5XsHerY7dobLSJAkRPEKKq2QA4NjCMSMRkuPZLTTDat534JIDC6Ic4NPOXNoyy13oUdjLRWpNq3g27NnbUIvXhM3xMyGxd2DeqXDON67a/r3YLGo6rrD0Ya2MtZ8iN6VSzvymN4j6YK6EVx94zozEDWukTEDtJMR2a1KSiELqluyXqDsnu8zkoLQc8ZJGOwtE54dFg7ypntEdKIGOP01qtazAgg44tZ8Ttr6mOAGxe72ev+Kzgxn5jh1DOOO4oEYJCpeninGcF6SOQ6dBput4DySTrO03G/lGzYktCDAaepTSJ2FWPZV/8w//AFnzCZpczRfwnxT/AGWO/tv/AOZ8wtPgZl8aPXH2AGbuBPa0nVIXMDYzjYu6Ki4zzieJ818/2loonp8LuxkIwkQgvGO4ShtNkbUEPEiZiSMRjjGalc8AEnADEk6htUdltIqNDm5HL67lUcy8yF9BVbGxzmvc2XNm6ZOEgg4TGRPemU9HUxTNMNAYZkY4zicZlPo2gPm7MAxe1E67u2NqmJVuc1o2xKK3KtXRlJwaHMBDRDdRaNgIxAQ+56N27zbLszEa4iTvhWgeI4pBHez2zP8AIZI9CClo2k0gtpsaWzdhokE5xslSUbKxk3WhsmTAAk7TGakQUucnux5URfYKd69cZemb11t6dt6JRr2Vj4vsa6MrwBjhIUkpIzy3sWVDXUWwAWjD3cBhvGxA0wSCQCRkSASOCLjjl26gnApOT6jpBhKEEgpGBCU6ECgA07O903IkazqnWBtTquiubpEucSYlxPxHVM6twVnRwwco9OViKD+C+k4JVgo83GbzujGh2aNM4Y/0CDTA+aN4ZLuOc7NBwut4DySUVnIuNw+EeSSsgxukGi48RHRMbMlD7MHf24b2O+SuVGyDOPD1kub7P3Xbe3g4LT4WR8SPcGErjVBieJ81eBXPIxPEr5/tLWMT0+GWrFCBKKRXjHYR1qYcCHCQRBG1VG07/RZhSEyRnUOsNOzadafXdfJpg9EfrHDvuNjWdewbyhSZULCQQwkRTaRgwDASNvlgumKcY6v/AASy21sAQIAwA1AaoCMqobLUhv4pJAN7ogB0iJwyhWGCABiYAEnM7yspRS1uykx4Kq2+03AMwDMugm6AJOA1nUrKKUWou2gZzbPpNgAzF5t8kmQBkJdtxGA2q9z4mJx2a+5V65v1Gs1MAe7jkwd4n+EK0tcXLadUJENa0G8GtEuInE4AZSe35o2S0X2BxETOEzkYwOxB9kDnFxJEgAiYBAmJ71MBGGr1goeTLS3HqQWyqQWjEXjGEXscs9WZPBMsloLnvEgtZDdUl8S49mAUrbP0y5xnCGjU0a+0plj0eymSWjFxJJMayTGGqSVpmgoZeYqdlpJJCVzFBCUIBEIA6Gj/AHTx2KjynqRRx1kblastputGB7lyuU1rlrRGvXwX1PDqsOK+h5eJeZszbXD+icFG5oGMx5SnCpie/cukxOxQ91uIyHkklQf0W4ah5JKyDIupRrjXv8VQ5JNDdJgHrOjViRqXUc3fPFUdD0C3STSBIJE8Sw/QnsV/C/6C+JHrrafqAqD8zxVprf3nKo4YnjrzXgdo+mJ6XD7sRSlJc3lBb3UaJeyL15g6WUOcATmNW9eThweJJRW7OqUlFWzoU6bWiGgAbvFOWYqadqSwGtTYCyo4uutcC5haGs6LiMZORlM+9rS6lVf+rex1EBlwO/WNZezxwLifNdz4DE3bXt10MfER5GqQKzla3V21XMc8ik17QaopiQObvZAECXYXoMRvUD9K2sYtaXtDKrvcuvqND7tN4EYOxvXdYBwQuAm9cy/InjpcmaqVDaWuLegQHAgw6YI1gkZYa1zKtptH9luCS4Hnr3RbhTnpENN3pblzadvtQpm8Kl99Ec3DCfxTUcDMDCG3c4wSw+Em/Mmvbop40VpRo7LQLQbxlzjLiMpygDYAAFMs4a1sDyCHFjqz4IGLGMa6Gna1xukHcqgfa+Zlhrlxot5y+3EVS9n6oRMXb8xhkrfAyk7c0R4hdGa6UZWXrULU4NFM1MBVLr5qU7zgG822TiDnGpW6NhrF9AudWLeacasuLQagDbgLQcDN7LNTLg4x3muY++b+FndARCxtgpW9r6ZqCo5rC5zheEvvMLgw45NcA3+JTNstuuPY69ee6m4ODwQzp/itwgtF2MBszVPgUn/2R/PvYXiP/LNaAmgLLfd9uwax5aQ+sSSS6mG3GildJJcZM+9ME7lpNHNPNMlrmm6JDzecDrvO1461z4/DrCjakn/Q0w8Vz0qichIBIBFciNixTHRGHgVn+UVSHNEYQTw1Su+w4CGnLaszpypNXEYCMP6r6rBWiPLnzOcRGw+pxRIMiMIjVmnUsU54jBdBidShV6LeA8kkyj7reA8kFVCM8/HFDR9A331BnSrUO5zKg8yE+o3GY19y7HIuxNqm2UiSC40oI3NJB71XJkczssrPcZcTPw02nVGbypmb43xlvhOZoaqARdEfuuEvO1zjiBuSFIjB2B1jUF4faXoR6PDvViSAShFeKdggEkkYQ5N8wpABSKMISjUehFankMeW5hriOIaSOKzbdJWo0jzgLHFtL3WF12k+BUqyBJeOr8O9alELqwceOGqcbMsSDls6MtZ7fUpvaA576HPEc45hLnNNIucDDZgPgAwFLatI2nnHmm1zqTn0mMhkOZIY5z4IxaQXA7DC0s+taIWr4uF3kXv7bkLClXqGQknQguA3AUkUoQFiSJRhGEAMQTric2kSQAMVcFbSE2qFUrkTdEdiy+kKwLyTtxWxtWjn3cSGjv8AliViqzekdxz7V9ZFUeTJgbu198fJH1imtJgz4ainXMuBxVknRoe63gPJJKg7ot4DySVknBtFJ3Yux7PnltpqyBDgydoIa4DjkVSazHP1vlPsvOUn36ZumIIIBGu6YOsEpZhUeomFEbFTJktBPrFYMcobbmajchnRb9UByktgPvs1/wByOz4lMlCXq1KWZbG++wU+o1EWCn1W9ywjeU9sxl1Pto/R6Q5WWyc6f8sz/wCahYeF0Q7n1N2LCzqjuCcLGzqjuCw7OVNrx6VL+U7P+YiOVdr20v5Tv9xPJhdEHnNv9nb1R3BA2cbB3BYl/Ku1/wDS/lu/3EByqtf/AEf5b/8AcTyYfRfgPObfmBsHcEm0BsHcFiHcrbUNVL+XU8fxEG8r7XjhRw/cqd/voyYfRB5zc8yNg7gkaI3dwWJbyvtXVong2p/qR/TC1dSlHCp/qRkw/oHmNrzQ3dwSLOHcFif0ytXUo91QdvvIDlnaupRP8z6oyYfRC8xt+b4dwQ5r1gsUeWdqz5uj/mfVL9NLT+zpa/2mHinlw+iDzm15v1ghzaxj+V1p6lLs5zvzTf0utPVpf5n1Rkh0QeY23NpXVhTyvtUxdpf5n1TTyvtRkRSB4PP/ALJpQDzGu0tUDaZJXnNRx8Z4YqxadN2ioC2o9sT8DSO4kkhV3jAbseHYhgtBNde14YzqUhGEBQNOMdyflq1/8oA69CLrcvdHkkhQp9FvAeSSdk2UqdOZHrPxVilT8diYADh67VZaIWMmaIQGCexmPruQJRDxh4KGWSXQUBSBx1pB5+qIclYxzaYjikKYTQ7jiE5z96LAcKQBQ5oQgDqRlFjoTmDLgUebGxIuOYS5yUWIBpjYkGjD1mnXk0GMkWA24DqQFMDUng4pNx4ITAaGjxSFIY8Z4JOOEakA7HBOx0O5oeCYaY2JO9BK9mixEVSiAdX9E3mxmnukymE8U0JkNSkI1KF1Maso9ZKyW71AT6C0sggbTG9B9Pf63KV+/go6lMY+t+CoR0KL+iMTkNmxJGzsNxuHwjyRVkUf/9k="/>
          <p:cNvSpPr>
            <a:spLocks noChangeAspect="1" noChangeArrowheads="1"/>
          </p:cNvSpPr>
          <p:nvPr/>
        </p:nvSpPr>
        <p:spPr bwMode="auto">
          <a:xfrm>
            <a:off x="63500" y="-11096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g;base64,/9j/4AAQSkZJRgABAQAAAQABAAD/2wCEAAkGBhQSERQUEhQWFRUWFRgXFBcVGBcYFBUWFxUVFRQUFBQXGyYeGBwjGRQUHy8gIycpLCwsFR4xNTAqNSYrLCkBCQoKDgwOGg8PGi4iHCQsKSksKSkpLCwpKSkpLCkpKSkpKSkpLCksKSksKSwsKSwpKSwpKS01KSksKSk1KSwpLP/AABEIAPAA0gMBIgACEQEDEQH/xAAbAAABBQEBAAAAAAAAAAAAAAABAAIDBAYFB//EAEgQAAEDAQQFCQUEBwcEAwAAAAEAAhEDBBIhMQVBUWFxBhMiUoGRobHwBzJCwdEUFSNyFjNTYoKT4SRDoqPS0/FjkrLCNHOD/8QAGgEAAwEBAQEAAAAAAAAAAAAAAAECAwQFBv/EADIRAAICAAQDBgYBBAMAAAAAAAABAhEDEiExBEFRBRMUIjLwQlJhgZGhFXGx4fEjM2L/2gAMAwEAAhEDEQA/AOGXlAVUcVZ0ZZBUqAOy1wvNPQKt5Fr/AF5rSfctPqnvKcNCs6niUswGYvyheWo+4afV8SnfcNOMvEp2BlC9AOWqOgKWzxKH3DR9EpWBlr6BeZ9eK1Y5P0tniUW8n6QxGHaUWBlC4o3z9Vqv0fpbPEpO0FSOr/EUWBk3O2FOnDctWzQNIfBPaUfuSl1PFNsDJkkJhd3LY/cdLqeKH3DR/Z+JRbAyDj2pt8rYnQdHqoHQtHqeaLAx97DFJoyWu+5aXVCf9zUuq3xRYGPSOS1rtD0tjfFL7no6w0IsDJIKxbqAY9zRlOe5V1QguPeos04NTXJgdKgei3gPJFCzt6DfyjyRVElVdHQJ/GbE5Fcm2WoMz1q3yVtl+0ADU0/RRRRtO9Nubk+DtSFPesxia1Ijgiae9IMCeoDS7eEQd/gnEIXkhgDhtRDt47kr6RT5CBO8IwNoSJQgIoYo4IRuHekWhAs2DxQA+ClPFMDTvRlydiC6oNpSv70C/wDdTecE5JDH3+CInYEzBEU96NRDrx2BKdrU3mjtR5t21MDL8paEVA6IkepXGJWk5T0CWhx1GO9Z0BNCoDDuTCE+4gFQHToNF1v5R5IJUPdbwHkkqEZ3T5MN2KbkNUItX8B+Sr6fPuqxyEpzaf4T5hRflHzPSBWlPD1XfSKIpFYZzTKiXnUOdTebKIpIzMKQTUTb6k5pLmtyMzDQjvpX5yUpp7lRq2zG6yBvO3YBrKTbGkWxTlPFEdYDtVWkyTj0uMn/AAjBX6LfzdkBCdg9ANsoPx+BTalONY8cVbuYTj2uPkq1YHAhzo4g+BWlUToQCtuwTm1gdapWkHcRv6B7CFy7TpE0nxJx+F3DJrxgctaWYrImaTBAhc+xaQbUEg8RrG6O5Wm1JMJ2iXFkjqSZzUbU+UUUKxocRvTxVTriD6adtC0KGnaV6i7dj3LGGclvatCWkblhXshxbsJGKpCGgJPIhNe/wRgnJUB0qHut4DySUlnYLrfyjyRV6EmU5Ralb9n8/aj+Q+YVDlDVwCv+zp82h35PmoryhzPSXHci0+CY5pSbTK5tTYeSlKFwpXUajDeRvpBqIYqpk6EFseQx0ZwuRZ6RmIE6zOHafku6aU4LG8sLJaqLL1lbeaZvwJqN3gbN+pGRydDzKKNL9rZTbL3taN5AHASq7uWNlb/f0x/EF4faLRUqGXuc4/vEnzTRSXUsBLdmXeN7I9sPtGsjf75p7HH5KIcvLK8wKzGzxA7V41cwhRFiruoizNcj3Y6TY8dFzThOGfcufbiDgRLSMZxGyYK8bZaHNMhxB3Ehd7R3K6q1jaZbzhvYZlxB+ERjOxZy4d7otYy2ZrtF1XU7SxoJLXYdwkSeGR2LbsprhcmNBOB56sLpIFxjs2AiTe3+S0oascpTlZFdRAUhamymSOCDii16GJyVAK6sVpmldrOG0z3rbGkdyznKiyQ5rhrEfP5oQjOuRaEI3I4qhnVoA3W8B5JJtB4ut4DySVEUYnlBOBK7nsvp/j1DsYPErh8oH4t4LReykfi1j+635pteQXM9FgIho2KQgoSdywNBsbkuxOx3ItcdyAGdiR4JxJ2hKd6AEE7HchO9C/vRaA4+mORlltJLqlIB5+NhuOO8xge0LL2z2QtP6qu5u57Q7xbHkvQr28o3lam0TlPLH+yW0T0atIjfeHyKVD2P1ienWptGu6HOPjAXqV7eUr289yrvJCymCsnsgogzUq1HjYA1s9uK02iuSdns0GjSa13WMuf/ANzsuyF1yd5TS7iVLlJ7jyoFzaU0s3+KPYkeCgoaY2ygCAndiaSdyAC2psBRvnYmhx3J4G9MQg47ly+UlC9RJ1txw8V1Lu9Mr0A5hBMyD5JhR5+QmQdamNIhxBzBjuQf5IA6NEC63gPJJGg4XW46h5JLQkwPKL3hwWq9lIxrn8o81lOUP6zsWv8AZO/9dAk9HswKp6QEtz0ARsKN0bCjDp1Jwa7cufQ0GkDYkSNifdduSh25AEZjYlf3KS67YELrt3ckAy9uTw/clcd6CIa70EWA29uTrx2I3HIGm7eixik+ikHFEUXb0RZ3b0xAgppJT+YO9DmDv8UwGGdyYQdyl+zHf4oGy8fFICF7TtTLnHwUrrN6xQNm3eCkojgbUOjt8VL9lGzwQ+x7vBADA9u1OBZCeLHu8E5tm3eAVJiMTpqjdrO2HEdqoxvXe5V2chzHcQfA/VcC6qEdGj7rcdQ8kk+gOi3gPJBWKjz/AE+fxexbD2QO6df+HtzWK04fxStl7IT+JX/K35q36TNeo9VYcNXYpGVOCrg4LgXjjmvO4ri1w9aXZ14WD3lmp5zh3Ic7w7ll753pXiuN9qr5f2beD+ppzW3tTeeHWb4LNXkLyl9qv5R+EXU0ptA6zfBH7UOu3wWZlGUv5SXy/sPCLqaN1sb12+CH25v7RqzYeDkQm88JuyJ2SJ7s0/5Kfyh4WPU033gOu1I6Rb12rM1K7WiXENExLiAO8pzHggEGQciMtxS/kp75R+Fj1NCdIM64QOkW9cdyztWu1oJcQ0DMuIAHElVbPpqg911lam52wPaT2CcexNcfjSVqGn3F4eCdNmqdpFvXHcmnSTf2n+ErhyqFNtR4v84GiTAuTABMYk7lMe0MSWui/JouEi+ZqvvRvX8CgdJM63gVkm16l6C7LM3BAByODkX1qgdF8XdZuRB4TJV+Mxfp+yvBR6msGkmdbwKI0mzU4dxWUtb6rGl95pAjC5nJAzvb10WqJdoYiV0v2T4SK5nbOkm9bwKmD9c+BWfC7rH8V28HxMse8y2OXGw1h1RmuWQ/V8TlkssWzr7lpuWNSXsG5Zuccl3mB0qFM3W8B5JJ1B/RbwHkir0Is8009U/FIwznITjvzIWr9k1QCtVxPuDzxWW5SCK3GF2vZpUi0OBEy3WYAx17c1pL0krc9hZaWkGCcM/ULigqyW7cdmHRG4N19qqgr57tTaP3PS4XmFKUkivGOwJKaEUkDEuHyx0uaFmcW++/oM2y7MjgPMLtyslpvQNW2WwCoH07PSabrxEudnLe2MY+FdvBQg8TNN0lq/sYcRKShUd2c7kqypYrZ9nrHCtTa5ucX4kDjN5vYF1OVuh3Nc22WfCrSxeB8bBnxIGe7gqmmeQz23KtnqVatZj2kCq4HCZwJiMY8Vq6wc+g7CHupuF2Rg4tOEjDMr0cbHgsSGNhtO9H/o5cOEsjhJVWqMjZC7Sldr3NLbLRjon46hEkH1kN62L7ZTbgXsaRqLmiNgglcrkbol9nswp1RDr7jAIOBiMRwU9s5KWaq81KlIOc7Mku4ajuXJxOJhSxMjdQjoq1NsOMlHMtW97M/aKYtukXUahJoUWzcBgPMNxMZ4u7gFb5VclrOLLUeym2m+m281zMDI1HbKl0jyXqMri0WNzWPu3XsfNxwAAz4Ad0qG26Jt1rbzdd1KjSMF4pkue4AzHfvXZHETlCWHiJQSVq/wA6fUwcdJKUbk+f9tTrclba6rY6T3mXFuJOZgkSe5XqdOaQB2Y79qNCzNpUgxghrGwBwCD6oa0XhmAO+F5E5Kc247N6HpYaaikxtJgzy2eteaXNatf03oF0yAIyxQY6MHf8nVEKddzUdXYLgbvbv+IH5K1eVes73B+95AqQlTLZEMeawGOzFSnlB+4csZf54cO9VXkxhmq9TMQ0mcAN+cunUBieML1+zl5Wzix6bOdpm3CrVvREYaz3z6xVJrsDgnVRLidpJnbJ97tz7VG5eujhZ06D+i3gPJJOoe63gPJJaEHnnKxnTad3cr3s1fFrP5fmMlT5TtlrXDarPs2bNrJ2MxxjWFq/QzJes9Yc+THofTtVYKWrAjCdgxjjGs71ACvnu0tonqcNzHpIIrxjsAlKSo6ZrFlJzgbpAkGCYOAHRGfBXCGeSiuYN0rLwciCs+ypUHNAmqCajwb8AkXKpAhuAGAIGqE2z16vSIBLC97CJxYWGL7SdRjFurMawuzwT+Ze7Mu+Ro76F5ZmzWp720WF7h+AHOLYvuNxhaAXSBel2MfDCDnkUqoa6sXBzc4c8FwpnoiAG4HGcsUeBlzfu6H3qNRKUrL3TcY2XtLqxBh7ajvikE5D3ZIGURrXV0FUJpEE4h7wWzNzpGGTrgRB3qMXhe7hmsI4mZ1R0w5K9wWa0zVIdUIcQBTMG8A0Ol0QM3PwA7lM6q19cis5zWtYC0Xi03iSSXwQfduxq97WFXg3lUr5XsHerY7dobLSJAkRPEKKq2QA4NjCMSMRkuPZLTTDat534JIDC6Ic4NPOXNoyy13oUdjLRWpNq3g27NnbUIvXhM3xMyGxd2DeqXDON67a/r3YLGo6rrD0Ya2MtZ8iN6VSzvymN4j6YK6EVx94zozEDWukTEDtJMR2a1KSiELqluyXqDsnu8zkoLQc8ZJGOwtE54dFg7ypntEdKIGOP01qtazAgg44tZ8Ttr6mOAGxe72ev+Kzgxn5jh1DOOO4oEYJCpeninGcF6SOQ6dBput4DySTrO03G/lGzYktCDAaepTSJ2FWPZV/8w//AFnzCZpczRfwnxT/AGWO/tv/AOZ8wtPgZl8aPXH2AGbuBPa0nVIXMDYzjYu6Ki4zzieJ818/2loonp8LuxkIwkQgvGO4ShtNkbUEPEiZiSMRjjGalc8AEnADEk6htUdltIqNDm5HL67lUcy8yF9BVbGxzmvc2XNm6ZOEgg4TGRPemU9HUxTNMNAYZkY4zicZlPo2gPm7MAxe1E67u2NqmJVuc1o2xKK3KtXRlJwaHMBDRDdRaNgIxAQ+56N27zbLszEa4iTvhWgeI4pBHez2zP8AIZI9CClo2k0gtpsaWzdhokE5xslSUbKxk3WhsmTAAk7TGakQUucnux5URfYKd69cZemb11t6dt6JRr2Vj4vsa6MrwBjhIUkpIzy3sWVDXUWwAWjD3cBhvGxA0wSCQCRkSASOCLjjl26gnApOT6jpBhKEEgpGBCU6ECgA07O903IkazqnWBtTquiubpEucSYlxPxHVM6twVnRwwco9OViKD+C+k4JVgo83GbzujGh2aNM4Y/0CDTA+aN4ZLuOc7NBwut4DySUVnIuNw+EeSSsgxukGi48RHRMbMlD7MHf24b2O+SuVGyDOPD1kub7P3Xbe3g4LT4WR8SPcGErjVBieJ81eBXPIxPEr5/tLWMT0+GWrFCBKKRXjHYR1qYcCHCQRBG1VG07/RZhSEyRnUOsNOzadafXdfJpg9EfrHDvuNjWdewbyhSZULCQQwkRTaRgwDASNvlgumKcY6v/AASy21sAQIAwA1AaoCMqobLUhv4pJAN7ogB0iJwyhWGCABiYAEnM7yspRS1uykx4Kq2+03AMwDMugm6AJOA1nUrKKUWou2gZzbPpNgAzF5t8kmQBkJdtxGA2q9z4mJx2a+5V65v1Gs1MAe7jkwd4n+EK0tcXLadUJENa0G8GtEuInE4AZSe35o2S0X2BxETOEzkYwOxB9kDnFxJEgAiYBAmJ71MBGGr1goeTLS3HqQWyqQWjEXjGEXscs9WZPBMsloLnvEgtZDdUl8S49mAUrbP0y5xnCGjU0a+0plj0eymSWjFxJJMayTGGqSVpmgoZeYqdlpJJCVzFBCUIBEIA6Gj/AHTx2KjynqRRx1kblastputGB7lyuU1rlrRGvXwX1PDqsOK+h5eJeZszbXD+icFG5oGMx5SnCpie/cukxOxQ91uIyHkklQf0W4ah5JKyDIupRrjXv8VQ5JNDdJgHrOjViRqXUc3fPFUdD0C3STSBIJE8Sw/QnsV/C/6C+JHrrafqAqD8zxVprf3nKo4YnjrzXgdo+mJ6XD7sRSlJc3lBb3UaJeyL15g6WUOcATmNW9eThweJJRW7OqUlFWzoU6bWiGgAbvFOWYqadqSwGtTYCyo4uutcC5haGs6LiMZORlM+9rS6lVf+rex1EBlwO/WNZezxwLifNdz4DE3bXt10MfER5GqQKzla3V21XMc8ik17QaopiQObvZAECXYXoMRvUD9K2sYtaXtDKrvcuvqND7tN4EYOxvXdYBwQuAm9cy/InjpcmaqVDaWuLegQHAgw6YI1gkZYa1zKtptH9luCS4Hnr3RbhTnpENN3pblzadvtQpm8Kl99Ec3DCfxTUcDMDCG3c4wSw+Em/Mmvbop40VpRo7LQLQbxlzjLiMpygDYAAFMs4a1sDyCHFjqz4IGLGMa6Gna1xukHcqgfa+Zlhrlxot5y+3EVS9n6oRMXb8xhkrfAyk7c0R4hdGa6UZWXrULU4NFM1MBVLr5qU7zgG822TiDnGpW6NhrF9AudWLeacasuLQagDbgLQcDN7LNTLg4x3muY++b+FndARCxtgpW9r6ZqCo5rC5zheEvvMLgw45NcA3+JTNstuuPY69ee6m4ODwQzp/itwgtF2MBszVPgUn/2R/PvYXiP/LNaAmgLLfd9uwax5aQ+sSSS6mG3GildJJcZM+9ME7lpNHNPNMlrmm6JDzecDrvO1461z4/DrCjakn/Q0w8Vz0qichIBIBFciNixTHRGHgVn+UVSHNEYQTw1Su+w4CGnLaszpypNXEYCMP6r6rBWiPLnzOcRGw+pxRIMiMIjVmnUsU54jBdBidShV6LeA8kkyj7reA8kFVCM8/HFDR9A331BnSrUO5zKg8yE+o3GY19y7HIuxNqm2UiSC40oI3NJB71XJkczssrPcZcTPw02nVGbypmb43xlvhOZoaqARdEfuuEvO1zjiBuSFIjB2B1jUF4faXoR6PDvViSAShFeKdggEkkYQ5N8wpABSKMISjUehFankMeW5hriOIaSOKzbdJWo0jzgLHFtL3WF12k+BUqyBJeOr8O9alELqwceOGqcbMsSDls6MtZ7fUpvaA576HPEc45hLnNNIucDDZgPgAwFLatI2nnHmm1zqTn0mMhkOZIY5z4IxaQXA7DC0s+taIWr4uF3kXv7bkLClXqGQknQguA3AUkUoQFiSJRhGEAMQTric2kSQAMVcFbSE2qFUrkTdEdiy+kKwLyTtxWxtWjn3cSGjv8AliViqzekdxz7V9ZFUeTJgbu198fJH1imtJgz4ainXMuBxVknRoe63gPJJKg7ot4DySVknBtFJ3Yux7PnltpqyBDgydoIa4DjkVSazHP1vlPsvOUn36ZumIIIBGu6YOsEpZhUeomFEbFTJktBPrFYMcobbmajchnRb9UByktgPvs1/wByOz4lMlCXq1KWZbG++wU+o1EWCn1W9ywjeU9sxl1Pto/R6Q5WWyc6f8sz/wCahYeF0Q7n1N2LCzqjuCcLGzqjuCw7OVNrx6VL+U7P+YiOVdr20v5Tv9xPJhdEHnNv9nb1R3BA2cbB3BYl/Ku1/wDS/lu/3EByqtf/AEf5b/8AcTyYfRfgPObfmBsHcEm0BsHcFiHcrbUNVL+XU8fxEG8r7XjhRw/cqd/voyYfRB5zc8yNg7gkaI3dwWJbyvtXVong2p/qR/TC1dSlHCp/qRkw/oHmNrzQ3dwSLOHcFif0ytXUo91QdvvIDlnaupRP8z6oyYfRC8xt+b4dwQ5r1gsUeWdqz5uj/mfVL9NLT+zpa/2mHinlw+iDzm15v1ghzaxj+V1p6lLs5zvzTf0utPVpf5n1Rkh0QeY23NpXVhTyvtUxdpf5n1TTyvtRkRSB4PP/ALJpQDzGu0tUDaZJXnNRx8Z4YqxadN2ioC2o9sT8DSO4kkhV3jAbseHYhgtBNde14YzqUhGEBQNOMdyflq1/8oA69CLrcvdHkkhQp9FvAeSSdk2UqdOZHrPxVilT8diYADh67VZaIWMmaIQGCexmPruQJRDxh4KGWSXQUBSBx1pB5+qIclYxzaYjikKYTQ7jiE5z96LAcKQBQ5oQgDqRlFjoTmDLgUebGxIuOYS5yUWIBpjYkGjD1mnXk0GMkWA24DqQFMDUng4pNx4ITAaGjxSFIY8Z4JOOEakA7HBOx0O5oeCYaY2JO9BK9mixEVSiAdX9E3mxmnukymE8U0JkNSkI1KF1Maso9ZKyW71AT6C0sggbTG9B9Pf63KV+/go6lMY+t+CoR0KL+iMTkNmxJGzsNxuHwjyRVkUf/9k="/>
          <p:cNvSpPr>
            <a:spLocks noChangeAspect="1" noChangeArrowheads="1"/>
          </p:cNvSpPr>
          <p:nvPr/>
        </p:nvSpPr>
        <p:spPr bwMode="auto">
          <a:xfrm>
            <a:off x="63500" y="-11096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CEAAkGBhQSERQUEhQWFRUWFRgXFBcVGBcYFBUWFxUVFRQUFBQXGyYeGBwjGRQUHy8gIycpLCwsFR4xNTAqNSYrLCkBCQoKDgwOGg8PGi4iHCQsKSksKSkpLCwpKSkpLCkpKSkpKSkpLCksKSksKSwsKSwpKSwpKS01KSksKSk1KSwpLP/AABEIAPAA0gMBIgACEQEDEQH/xAAbAAABBQEBAAAAAAAAAAAAAAABAAIDBAYFB//EAEgQAAEDAQQFCQUEBwcEAwAAAAEAAhEDBBIhMQVBUWFxBhMiUoGRobHwBzJCwdEUFSNyFjNTYoKT4SRDoqPS0/FjkrLCNHOD/8QAGgEAAwEBAQEAAAAAAAAAAAAAAAECAwQFBv/EADIRAAICAAQDBgYBBAMAAAAAAAABAhEDEiExBEFRBRMUIjLwQlJhgZGhFXGx4fEjM2L/2gAMAwEAAhEDEQA/AOGXlAVUcVZ0ZZBUqAOy1wvNPQKt5Fr/AF5rSfctPqnvKcNCs6niUswGYvyheWo+4afV8SnfcNOMvEp2BlC9AOWqOgKWzxKH3DR9EpWBlr6BeZ9eK1Y5P0tniUW8n6QxGHaUWBlC4o3z9Vqv0fpbPEpO0FSOr/EUWBk3O2FOnDctWzQNIfBPaUfuSl1PFNsDJkkJhd3LY/cdLqeKH3DR/Z+JRbAyDj2pt8rYnQdHqoHQtHqeaLAx97DFJoyWu+5aXVCf9zUuq3xRYGPSOS1rtD0tjfFL7no6w0IsDJIKxbqAY9zRlOe5V1QguPeos04NTXJgdKgei3gPJFCzt6DfyjyRVElVdHQJ/GbE5Fcm2WoMz1q3yVtl+0ADU0/RRRRtO9Nubk+DtSFPesxia1Ijgiae9IMCeoDS7eEQd/gnEIXkhgDhtRDt47kr6RT5CBO8IwNoSJQgIoYo4IRuHekWhAs2DxQA+ClPFMDTvRlydiC6oNpSv70C/wDdTecE5JDH3+CInYEzBEU96NRDrx2BKdrU3mjtR5t21MDL8paEVA6IkepXGJWk5T0CWhx1GO9Z0BNCoDDuTCE+4gFQHToNF1v5R5IJUPdbwHkkqEZ3T5MN2KbkNUItX8B+Sr6fPuqxyEpzaf4T5hRflHzPSBWlPD1XfSKIpFYZzTKiXnUOdTebKIpIzMKQTUTb6k5pLmtyMzDQjvpX5yUpp7lRq2zG6yBvO3YBrKTbGkWxTlPFEdYDtVWkyTj0uMn/AAjBX6LfzdkBCdg9ANsoPx+BTalONY8cVbuYTj2uPkq1YHAhzo4g+BWlUToQCtuwTm1gdapWkHcRv6B7CFy7TpE0nxJx+F3DJrxgctaWYrImaTBAhc+xaQbUEg8RrG6O5Wm1JMJ2iXFkjqSZzUbU+UUUKxocRvTxVTriD6adtC0KGnaV6i7dj3LGGclvatCWkblhXshxbsJGKpCGgJPIhNe/wRgnJUB0qHut4DySUlnYLrfyjyRV6EmU5Ralb9n8/aj+Q+YVDlDVwCv+zp82h35PmoryhzPSXHci0+CY5pSbTK5tTYeSlKFwpXUajDeRvpBqIYqpk6EFseQx0ZwuRZ6RmIE6zOHafku6aU4LG8sLJaqLL1lbeaZvwJqN3gbN+pGRydDzKKNL9rZTbL3taN5AHASq7uWNlb/f0x/EF4faLRUqGXuc4/vEnzTRSXUsBLdmXeN7I9sPtGsjf75p7HH5KIcvLK8wKzGzxA7V41cwhRFiruoizNcj3Y6TY8dFzThOGfcufbiDgRLSMZxGyYK8bZaHNMhxB3Ehd7R3K6q1jaZbzhvYZlxB+ERjOxZy4d7otYy2ZrtF1XU7SxoJLXYdwkSeGR2LbsprhcmNBOB56sLpIFxjs2AiTe3+S0oascpTlZFdRAUhamymSOCDii16GJyVAK6sVpmldrOG0z3rbGkdyznKiyQ5rhrEfP5oQjOuRaEI3I4qhnVoA3W8B5JJtB4ut4DySVEUYnlBOBK7nsvp/j1DsYPErh8oH4t4LReykfi1j+635pteQXM9FgIho2KQgoSdywNBsbkuxOx3ItcdyAGdiR4JxJ2hKd6AEE7HchO9C/vRaA4+mORlltJLqlIB5+NhuOO8xge0LL2z2QtP6qu5u57Q7xbHkvQr28o3lam0TlPLH+yW0T0atIjfeHyKVD2P1ienWptGu6HOPjAXqV7eUr289yrvJCymCsnsgogzUq1HjYA1s9uK02iuSdns0GjSa13WMuf/ANzsuyF1yd5TS7iVLlJ7jyoFzaU0s3+KPYkeCgoaY2ygCAndiaSdyAC2psBRvnYmhx3J4G9MQg47ly+UlC9RJ1txw8V1Lu9Mr0A5hBMyD5JhR5+QmQdamNIhxBzBjuQf5IA6NEC63gPJJGg4XW46h5JLQkwPKL3hwWq9lIxrn8o81lOUP6zsWv8AZO/9dAk9HswKp6QEtz0ARsKN0bCjDp1Jwa7cufQ0GkDYkSNifdduSh25AEZjYlf3KS67YELrt3ckAy9uTw/clcd6CIa70EWA29uTrx2I3HIGm7eixik+ikHFEUXb0RZ3b0xAgppJT+YO9DmDv8UwGGdyYQdyl+zHf4oGy8fFICF7TtTLnHwUrrN6xQNm3eCkojgbUOjt8VL9lGzwQ+x7vBADA9u1OBZCeLHu8E5tm3eAVJiMTpqjdrO2HEdqoxvXe5V2chzHcQfA/VcC6qEdGj7rcdQ8kk+gOi3gPJBWKjz/AE+fxexbD2QO6df+HtzWK04fxStl7IT+JX/K35q36TNeo9VYcNXYpGVOCrg4LgXjjmvO4ri1w9aXZ14WD3lmp5zh3Ic7w7ll753pXiuN9qr5f2beD+ppzW3tTeeHWb4LNXkLyl9qv5R+EXU0ptA6zfBH7UOu3wWZlGUv5SXy/sPCLqaN1sb12+CH25v7RqzYeDkQm88JuyJ2SJ7s0/5Kfyh4WPU033gOu1I6Rb12rM1K7WiXENExLiAO8pzHggEGQciMtxS/kp75R+Fj1NCdIM64QOkW9cdyztWu1oJcQ0DMuIAHElVbPpqg911lam52wPaT2CcexNcfjSVqGn3F4eCdNmqdpFvXHcmnSTf2n+ErhyqFNtR4v84GiTAuTABMYk7lMe0MSWui/JouEi+ZqvvRvX8CgdJM63gVkm16l6C7LM3BAByODkX1qgdF8XdZuRB4TJV+Mxfp+yvBR6msGkmdbwKI0mzU4dxWUtb6rGl95pAjC5nJAzvb10WqJdoYiV0v2T4SK5nbOkm9bwKmD9c+BWfC7rH8V28HxMse8y2OXGw1h1RmuWQ/V8TlkssWzr7lpuWNSXsG5Zuccl3mB0qFM3W8B5JJ1B/RbwHkir0Is8009U/FIwznITjvzIWr9k1QCtVxPuDzxWW5SCK3GF2vZpUi0OBEy3WYAx17c1pL0krc9hZaWkGCcM/ULigqyW7cdmHRG4N19qqgr57tTaP3PS4XmFKUkivGOwJKaEUkDEuHyx0uaFmcW++/oM2y7MjgPMLtyslpvQNW2WwCoH07PSabrxEudnLe2MY+FdvBQg8TNN0lq/sYcRKShUd2c7kqypYrZ9nrHCtTa5ucX4kDjN5vYF1OVuh3Nc22WfCrSxeB8bBnxIGe7gqmmeQz23KtnqVatZj2kCq4HCZwJiMY8Vq6wc+g7CHupuF2Rg4tOEjDMr0cbHgsSGNhtO9H/o5cOEsjhJVWqMjZC7Sldr3NLbLRjon46hEkH1kN62L7ZTbgXsaRqLmiNgglcrkbol9nswp1RDr7jAIOBiMRwU9s5KWaq81KlIOc7Mku4ajuXJxOJhSxMjdQjoq1NsOMlHMtW97M/aKYtukXUahJoUWzcBgPMNxMZ4u7gFb5VclrOLLUeym2m+m281zMDI1HbKl0jyXqMri0WNzWPu3XsfNxwAAz4Ad0qG26Jt1rbzdd1KjSMF4pkue4AzHfvXZHETlCWHiJQSVq/wA6fUwcdJKUbk+f9tTrclba6rY6T3mXFuJOZgkSe5XqdOaQB2Y79qNCzNpUgxghrGwBwCD6oa0XhmAO+F5E5Kc247N6HpYaaikxtJgzy2eteaXNatf03oF0yAIyxQY6MHf8nVEKddzUdXYLgbvbv+IH5K1eVes73B+95AqQlTLZEMeawGOzFSnlB+4csZf54cO9VXkxhmq9TMQ0mcAN+cunUBieML1+zl5Wzix6bOdpm3CrVvREYaz3z6xVJrsDgnVRLidpJnbJ97tz7VG5eujhZ06D+i3gPJJOoe63gPJJaEHnnKxnTad3cr3s1fFrP5fmMlT5TtlrXDarPs2bNrJ2MxxjWFq/QzJes9Yc+THofTtVYKWrAjCdgxjjGs71ACvnu0tonqcNzHpIIrxjsAlKSo6ZrFlJzgbpAkGCYOAHRGfBXCGeSiuYN0rLwciCs+ypUHNAmqCajwb8AkXKpAhuAGAIGqE2z16vSIBLC97CJxYWGL7SdRjFurMawuzwT+Ze7Mu+Ro76F5ZmzWp720WF7h+AHOLYvuNxhaAXSBel2MfDCDnkUqoa6sXBzc4c8FwpnoiAG4HGcsUeBlzfu6H3qNRKUrL3TcY2XtLqxBh7ajvikE5D3ZIGURrXV0FUJpEE4h7wWzNzpGGTrgRB3qMXhe7hmsI4mZ1R0w5K9wWa0zVIdUIcQBTMG8A0Ol0QM3PwA7lM6q19cis5zWtYC0Xi03iSSXwQfduxq97WFXg3lUr5XsHerY7dobLSJAkRPEKKq2QA4NjCMSMRkuPZLTTDat534JIDC6Ic4NPOXNoyy13oUdjLRWpNq3g27NnbUIvXhM3xMyGxd2DeqXDON67a/r3YLGo6rrD0Ya2MtZ8iN6VSzvymN4j6YK6EVx94zozEDWukTEDtJMR2a1KSiELqluyXqDsnu8zkoLQc8ZJGOwtE54dFg7ypntEdKIGOP01qtazAgg44tZ8Ttr6mOAGxe72ev+Kzgxn5jh1DOOO4oEYJCpeninGcF6SOQ6dBput4DySTrO03G/lGzYktCDAaepTSJ2FWPZV/8w//AFnzCZpczRfwnxT/AGWO/tv/AOZ8wtPgZl8aPXH2AGbuBPa0nVIXMDYzjYu6Ki4zzieJ818/2loonp8LuxkIwkQgvGO4ShtNkbUEPEiZiSMRjjGalc8AEnADEk6htUdltIqNDm5HL67lUcy8yF9BVbGxzmvc2XNm6ZOEgg4TGRPemU9HUxTNMNAYZkY4zicZlPo2gPm7MAxe1E67u2NqmJVuc1o2xKK3KtXRlJwaHMBDRDdRaNgIxAQ+56N27zbLszEa4iTvhWgeI4pBHez2zP8AIZI9CClo2k0gtpsaWzdhokE5xslSUbKxk3WhsmTAAk7TGakQUucnux5URfYKd69cZemb11t6dt6JRr2Vj4vsa6MrwBjhIUkpIzy3sWVDXUWwAWjD3cBhvGxA0wSCQCRkSASOCLjjl26gnApOT6jpBhKEEgpGBCU6ECgA07O903IkazqnWBtTquiubpEucSYlxPxHVM6twVnRwwco9OViKD+C+k4JVgo83GbzujGh2aNM4Y/0CDTA+aN4ZLuOc7NBwut4DySUVnIuNw+EeSSsgxukGi48RHRMbMlD7MHf24b2O+SuVGyDOPD1kub7P3Xbe3g4LT4WR8SPcGErjVBieJ81eBXPIxPEr5/tLWMT0+GWrFCBKKRXjHYR1qYcCHCQRBG1VG07/RZhSEyRnUOsNOzadafXdfJpg9EfrHDvuNjWdewbyhSZULCQQwkRTaRgwDASNvlgumKcY6v/AASy21sAQIAwA1AaoCMqobLUhv4pJAN7ogB0iJwyhWGCABiYAEnM7yspRS1uykx4Kq2+03AMwDMugm6AJOA1nUrKKUWou2gZzbPpNgAzF5t8kmQBkJdtxGA2q9z4mJx2a+5V65v1Gs1MAe7jkwd4n+EK0tcXLadUJENa0G8GtEuInE4AZSe35o2S0X2BxETOEzkYwOxB9kDnFxJEgAiYBAmJ71MBGGr1goeTLS3HqQWyqQWjEXjGEXscs9WZPBMsloLnvEgtZDdUl8S49mAUrbP0y5xnCGjU0a+0plj0eymSWjFxJJMayTGGqSVpmgoZeYqdlpJJCVzFBCUIBEIA6Gj/AHTx2KjynqRRx1kblastputGB7lyuU1rlrRGvXwX1PDqsOK+h5eJeZszbXD+icFG5oGMx5SnCpie/cukxOxQ91uIyHkklQf0W4ah5JKyDIupRrjXv8VQ5JNDdJgHrOjViRqXUc3fPFUdD0C3STSBIJE8Sw/QnsV/C/6C+JHrrafqAqD8zxVprf3nKo4YnjrzXgdo+mJ6XD7sRSlJc3lBb3UaJeyL15g6WUOcATmNW9eThweJJRW7OqUlFWzoU6bWiGgAbvFOWYqadqSwGtTYCyo4uutcC5haGs6LiMZORlM+9rS6lVf+rex1EBlwO/WNZezxwLifNdz4DE3bXt10MfER5GqQKzla3V21XMc8ik17QaopiQObvZAECXYXoMRvUD9K2sYtaXtDKrvcuvqND7tN4EYOxvXdYBwQuAm9cy/InjpcmaqVDaWuLegQHAgw6YI1gkZYa1zKtptH9luCS4Hnr3RbhTnpENN3pblzadvtQpm8Kl99Ec3DCfxTUcDMDCG3c4wSw+Em/Mmvbop40VpRo7LQLQbxlzjLiMpygDYAAFMs4a1sDyCHFjqz4IGLGMa6Gna1xukHcqgfa+Zlhrlxot5y+3EVS9n6oRMXb8xhkrfAyk7c0R4hdGa6UZWXrULU4NFM1MBVLr5qU7zgG822TiDnGpW6NhrF9AudWLeacasuLQagDbgLQcDN7LNTLg4x3muY++b+FndARCxtgpW9r6ZqCo5rC5zheEvvMLgw45NcA3+JTNstuuPY69ee6m4ODwQzp/itwgtF2MBszVPgUn/2R/PvYXiP/LNaAmgLLfd9uwax5aQ+sSSS6mG3GildJJcZM+9ME7lpNHNPNMlrmm6JDzecDrvO1461z4/DrCjakn/Q0w8Vz0qichIBIBFciNixTHRGHgVn+UVSHNEYQTw1Su+w4CGnLaszpypNXEYCMP6r6rBWiPLnzOcRGw+pxRIMiMIjVmnUsU54jBdBidShV6LeA8kkyj7reA8kFVCM8/HFDR9A331BnSrUO5zKg8yE+o3GY19y7HIuxNqm2UiSC40oI3NJB71XJkczssrPcZcTPw02nVGbypmb43xlvhOZoaqARdEfuuEvO1zjiBuSFIjB2B1jUF4faXoR6PDvViSAShFeKdggEkkYQ5N8wpABSKMISjUehFankMeW5hriOIaSOKzbdJWo0jzgLHFtL3WF12k+BUqyBJeOr8O9alELqwceOGqcbMsSDls6MtZ7fUpvaA576HPEc45hLnNNIucDDZgPgAwFLatI2nnHmm1zqTn0mMhkOZIY5z4IxaQXA7DC0s+taIWr4uF3kXv7bkLClXqGQknQguA3AUkUoQFiSJRhGEAMQTric2kSQAMVcFbSE2qFUrkTdEdiy+kKwLyTtxWxtWjn3cSGjv8AliViqzekdxz7V9ZFUeTJgbu198fJH1imtJgz4ainXMuBxVknRoe63gPJJKg7ot4DySVknBtFJ3Yux7PnltpqyBDgydoIa4DjkVSazHP1vlPsvOUn36ZumIIIBGu6YOsEpZhUeomFEbFTJktBPrFYMcobbmajchnRb9UByktgPvs1/wByOz4lMlCXq1KWZbG++wU+o1EWCn1W9ywjeU9sxl1Pto/R6Q5WWyc6f8sz/wCahYeF0Q7n1N2LCzqjuCcLGzqjuCw7OVNrx6VL+U7P+YiOVdr20v5Tv9xPJhdEHnNv9nb1R3BA2cbB3BYl/Ku1/wDS/lu/3EByqtf/AEf5b/8AcTyYfRfgPObfmBsHcEm0BsHcFiHcrbUNVL+XU8fxEG8r7XjhRw/cqd/voyYfRB5zc8yNg7gkaI3dwWJbyvtXVong2p/qR/TC1dSlHCp/qRkw/oHmNrzQ3dwSLOHcFif0ytXUo91QdvvIDlnaupRP8z6oyYfRC8xt+b4dwQ5r1gsUeWdqz5uj/mfVL9NLT+zpa/2mHinlw+iDzm15v1ghzaxj+V1p6lLs5zvzTf0utPVpf5n1Rkh0QeY23NpXVhTyvtUxdpf5n1TTyvtRkRSB4PP/ALJpQDzGu0tUDaZJXnNRx8Z4YqxadN2ioC2o9sT8DSO4kkhV3jAbseHYhgtBNde14YzqUhGEBQNOMdyflq1/8oA69CLrcvdHkkhQp9FvAeSSdk2UqdOZHrPxVilT8diYADh67VZaIWMmaIQGCexmPruQJRDxh4KGWSXQUBSBx1pB5+qIclYxzaYjikKYTQ7jiE5z96LAcKQBQ5oQgDqRlFjoTmDLgUebGxIuOYS5yUWIBpjYkGjD1mnXk0GMkWA24DqQFMDUng4pNx4ITAaGjxSFIY8Z4JOOEakA7HBOx0O5oeCYaY2JO9BK9mixEVSiAdX9E3mxmnukymE8U0JkNSkI1KF1Maso9ZKyW71AT6C0sggbTG9B9Pf63KV+/go6lMY+t+CoR0KL+iMTkNmxJGzsNxuHwjyRVkUf/9k="/>
          <p:cNvSpPr>
            <a:spLocks noChangeAspect="1" noChangeArrowheads="1"/>
          </p:cNvSpPr>
          <p:nvPr/>
        </p:nvSpPr>
        <p:spPr bwMode="auto">
          <a:xfrm>
            <a:off x="63500" y="-11096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4.images.coolspotters.com/photos/185600/silly-string-profi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838700"/>
            <a:ext cx="7620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9373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137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Día de los Muertos  By: Roque Stevenson and Mateo Cooper</vt:lpstr>
      <vt:lpstr>Slide 2</vt:lpstr>
      <vt:lpstr>El Altar</vt:lpstr>
      <vt:lpstr>Items of the Altar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Stevenson</cp:lastModifiedBy>
  <cp:revision>14</cp:revision>
  <dcterms:created xsi:type="dcterms:W3CDTF">2011-10-31T22:42:59Z</dcterms:created>
  <dcterms:modified xsi:type="dcterms:W3CDTF">2011-11-03T01:54:25Z</dcterms:modified>
</cp:coreProperties>
</file>