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00"/>
    <a:srgbClr val="9900CC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audio1.wav>
</file>

<file path=ppt/media/image1.pn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030A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E21931-8DA1-464B-BA80-07D0F9F9D436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7BCE26-0A23-4404-A53B-197AE92A52F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audio" Target="../media/audio1.wav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>
                <a:solidFill>
                  <a:srgbClr val="00B050"/>
                </a:solidFill>
              </a:rPr>
              <a:t>Diálogo</a:t>
            </a:r>
            <a:r>
              <a:rPr lang="en-US" dirty="0" smtClean="0">
                <a:solidFill>
                  <a:srgbClr val="00B050"/>
                </a:solidFill>
              </a:rPr>
              <a:t> </a:t>
            </a:r>
            <a:r>
              <a:rPr lang="en-US" dirty="0" err="1">
                <a:solidFill>
                  <a:srgbClr val="00B050"/>
                </a:solidFill>
              </a:rPr>
              <a:t>S</a:t>
            </a:r>
            <a:r>
              <a:rPr lang="en-US" dirty="0" err="1" smtClean="0">
                <a:solidFill>
                  <a:srgbClr val="00B050"/>
                </a:solidFill>
              </a:rPr>
              <a:t>obre</a:t>
            </a:r>
            <a:r>
              <a:rPr lang="en-US" dirty="0" smtClean="0">
                <a:solidFill>
                  <a:srgbClr val="00B050"/>
                </a:solidFill>
              </a:rPr>
              <a:t> </a:t>
            </a:r>
            <a:r>
              <a:rPr lang="en-US" dirty="0">
                <a:solidFill>
                  <a:srgbClr val="00B050"/>
                </a:solidFill>
              </a:rPr>
              <a:t>L</a:t>
            </a:r>
            <a:r>
              <a:rPr lang="en-US" dirty="0" smtClean="0">
                <a:solidFill>
                  <a:srgbClr val="00B050"/>
                </a:solidFill>
              </a:rPr>
              <a:t>a </a:t>
            </a:r>
            <a:r>
              <a:rPr lang="en-US" dirty="0" err="1">
                <a:solidFill>
                  <a:srgbClr val="00B050"/>
                </a:solidFill>
              </a:rPr>
              <a:t>M</a:t>
            </a:r>
            <a:r>
              <a:rPr lang="en-US" dirty="0" err="1" smtClean="0">
                <a:solidFill>
                  <a:srgbClr val="00B050"/>
                </a:solidFill>
              </a:rPr>
              <a:t>oda</a:t>
            </a:r>
            <a:endParaRPr lang="en-US" dirty="0">
              <a:solidFill>
                <a:srgbClr val="00B05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00B050"/>
                </a:solidFill>
              </a:rPr>
              <a:t>Por: Alana y Elena</a:t>
            </a:r>
            <a:endParaRPr lang="en-US" dirty="0">
              <a:solidFill>
                <a:srgbClr val="00B050"/>
              </a:solidFill>
            </a:endParaRPr>
          </a:p>
        </p:txBody>
      </p:sp>
      <p:pic>
        <p:nvPicPr>
          <p:cNvPr id="4" name="Recorded Sound">
            <a:hlinkClick r:id="" action="ppaction://media"/>
          </p:cNvPr>
          <p:cNvPicPr>
            <a:picLocks noRot="1" noChangeAspect="1"/>
          </p:cNvPicPr>
          <p:nvPr>
            <a:wavAudioFile r:embed="rId1" name="Recorded Sound"/>
          </p:nvPr>
        </p:nvPicPr>
        <p:blipFill>
          <a:blip r:embed="rId3" cstate="print"/>
          <a:stretch>
            <a:fillRect/>
          </a:stretch>
        </p:blipFill>
        <p:spPr>
          <a:xfrm>
            <a:off x="4267200" y="3352800"/>
            <a:ext cx="457200" cy="4572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6900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4" descr="Pinned Image"/>
          <p:cNvPicPr>
            <a:picLocks noChangeAspect="1" noChangeArrowheads="1"/>
          </p:cNvPicPr>
          <p:nvPr/>
        </p:nvPicPr>
        <p:blipFill>
          <a:blip r:embed="rId2" cstate="print"/>
          <a:srcRect r="50000"/>
          <a:stretch>
            <a:fillRect/>
          </a:stretch>
        </p:blipFill>
        <p:spPr bwMode="auto">
          <a:xfrm>
            <a:off x="533400" y="199788"/>
            <a:ext cx="3276600" cy="6324600"/>
          </a:xfrm>
          <a:prstGeom prst="rect">
            <a:avLst/>
          </a:prstGeom>
          <a:noFill/>
        </p:spPr>
      </p:pic>
      <p:pic>
        <p:nvPicPr>
          <p:cNvPr id="10246" name="Picture 6" descr="Pinned Image"/>
          <p:cNvPicPr>
            <a:picLocks noChangeAspect="1" noChangeArrowheads="1"/>
          </p:cNvPicPr>
          <p:nvPr/>
        </p:nvPicPr>
        <p:blipFill>
          <a:blip r:embed="rId3" cstate="print"/>
          <a:srcRect r="50345" b="690"/>
          <a:stretch>
            <a:fillRect/>
          </a:stretch>
        </p:blipFill>
        <p:spPr bwMode="auto">
          <a:xfrm>
            <a:off x="5638800" y="228600"/>
            <a:ext cx="2971800" cy="629920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200</TotalTime>
  <Words>9</Words>
  <Application>Microsoft Office PowerPoint</Application>
  <PresentationFormat>On-screen Show (4:3)</PresentationFormat>
  <Paragraphs>2</Paragraphs>
  <Slides>2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Diálogo Sobre La Moda</vt:lpstr>
      <vt:lpstr>Slide 2</vt:lpstr>
    </vt:vector>
  </TitlesOfParts>
  <Company>ccsd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Diálogo sobre la moda</dc:title>
  <dc:creator>Administrator</dc:creator>
  <cp:lastModifiedBy>Administrator</cp:lastModifiedBy>
  <cp:revision>5</cp:revision>
  <dcterms:created xsi:type="dcterms:W3CDTF">2011-11-30T18:05:23Z</dcterms:created>
  <dcterms:modified xsi:type="dcterms:W3CDTF">2011-12-06T15:08:38Z</dcterms:modified>
</cp:coreProperties>
</file>

<file path=docProps/thumbnail.jpeg>
</file>