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560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12C8-0764-40A0-AA10-FB83439F4DF2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D11-3179-44DB-AE31-716CC1BA6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12C8-0764-40A0-AA10-FB83439F4DF2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D11-3179-44DB-AE31-716CC1BA6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12C8-0764-40A0-AA10-FB83439F4DF2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D11-3179-44DB-AE31-716CC1BA6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12C8-0764-40A0-AA10-FB83439F4DF2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D11-3179-44DB-AE31-716CC1BA6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12C8-0764-40A0-AA10-FB83439F4DF2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D11-3179-44DB-AE31-716CC1BA6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12C8-0764-40A0-AA10-FB83439F4DF2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D11-3179-44DB-AE31-716CC1BA6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12C8-0764-40A0-AA10-FB83439F4DF2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D11-3179-44DB-AE31-716CC1BA6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12C8-0764-40A0-AA10-FB83439F4DF2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D11-3179-44DB-AE31-716CC1BA6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12C8-0764-40A0-AA10-FB83439F4DF2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D11-3179-44DB-AE31-716CC1BA6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12C8-0764-40A0-AA10-FB83439F4DF2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D11-3179-44DB-AE31-716CC1BA6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12C8-0764-40A0-AA10-FB83439F4DF2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D11-3179-44DB-AE31-716CC1BA6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412C8-0764-40A0-AA10-FB83439F4DF2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06D11-3179-44DB-AE31-716CC1BA6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3505200" y="228600"/>
            <a:ext cx="5486400" cy="647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52400" y="228600"/>
            <a:ext cx="5105400" cy="64008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581400" y="1066800"/>
            <a:ext cx="1676400" cy="4800600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362200" y="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Cuba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791200" y="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Portugal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838201"/>
            <a:ext cx="3352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•</a:t>
            </a:r>
            <a:r>
              <a:rPr lang="en-US" dirty="0" err="1" smtClean="0"/>
              <a:t>Lengua</a:t>
            </a:r>
            <a:r>
              <a:rPr lang="en-US" dirty="0" smtClean="0"/>
              <a:t>: </a:t>
            </a:r>
            <a:r>
              <a:rPr lang="en-US" dirty="0" err="1" smtClean="0"/>
              <a:t>Espanol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       • </a:t>
            </a:r>
            <a:r>
              <a:rPr lang="en-US" dirty="0" err="1" smtClean="0"/>
              <a:t>Tipo</a:t>
            </a:r>
            <a:r>
              <a:rPr lang="en-US" dirty="0" smtClean="0"/>
              <a:t> de </a:t>
            </a:r>
            <a:r>
              <a:rPr lang="en-US" dirty="0" err="1" smtClean="0"/>
              <a:t>gobierno</a:t>
            </a:r>
            <a:r>
              <a:rPr lang="en-US" dirty="0" smtClean="0"/>
              <a:t>: </a:t>
            </a:r>
            <a:r>
              <a:rPr lang="es-ES" dirty="0" smtClean="0"/>
              <a:t>un partido comunista</a:t>
            </a:r>
          </a:p>
          <a:p>
            <a:endParaRPr lang="es-ES" dirty="0"/>
          </a:p>
          <a:p>
            <a:r>
              <a:rPr lang="es-ES" dirty="0" smtClean="0"/>
              <a:t>•</a:t>
            </a:r>
            <a:r>
              <a:rPr lang="es-ES" dirty="0" err="1" smtClean="0"/>
              <a:t>Raul</a:t>
            </a:r>
            <a:r>
              <a:rPr lang="es-ES" dirty="0" smtClean="0"/>
              <a:t> Castro- presidente</a:t>
            </a:r>
          </a:p>
          <a:p>
            <a:endParaRPr lang="es-ES" dirty="0"/>
          </a:p>
          <a:p>
            <a:endParaRPr lang="es-ES" dirty="0" smtClean="0"/>
          </a:p>
          <a:p>
            <a:r>
              <a:rPr lang="es-ES" dirty="0" smtClean="0"/>
              <a:t>•Peso cubano- moneda</a:t>
            </a:r>
          </a:p>
          <a:p>
            <a:endParaRPr lang="es-ES" dirty="0"/>
          </a:p>
          <a:p>
            <a:endParaRPr lang="es-ES" dirty="0" smtClean="0"/>
          </a:p>
          <a:p>
            <a:r>
              <a:rPr lang="es-ES" dirty="0" smtClean="0"/>
              <a:t>• </a:t>
            </a:r>
            <a:r>
              <a:rPr lang="es-ES" dirty="0" err="1" smtClean="0"/>
              <a:t>musica</a:t>
            </a:r>
            <a:r>
              <a:rPr lang="es-ES" dirty="0" smtClean="0"/>
              <a:t>- mambo</a:t>
            </a:r>
          </a:p>
          <a:p>
            <a:endParaRPr lang="es-ES" dirty="0"/>
          </a:p>
          <a:p>
            <a:r>
              <a:rPr lang="es-ES" dirty="0" smtClean="0"/>
              <a:t>• 10-27-1492 (Columbus)</a:t>
            </a:r>
          </a:p>
          <a:p>
            <a:endParaRPr lang="es-ES" dirty="0"/>
          </a:p>
          <a:p>
            <a:r>
              <a:rPr lang="es-ES" dirty="0"/>
              <a:t> </a:t>
            </a:r>
            <a:r>
              <a:rPr lang="es-ES" dirty="0" smtClean="0"/>
              <a:t>   • 12-19-1960 (Rusia poner    </a:t>
            </a:r>
            <a:r>
              <a:rPr lang="es-ES" dirty="0" err="1" smtClean="0"/>
              <a:t>mislas</a:t>
            </a:r>
            <a:r>
              <a:rPr lang="es-ES" dirty="0" smtClean="0"/>
              <a:t>)</a:t>
            </a:r>
          </a:p>
          <a:p>
            <a:endParaRPr lang="es-E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657600" y="2667000"/>
            <a:ext cx="144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• </a:t>
            </a:r>
            <a:r>
              <a:rPr lang="en-US" dirty="0" err="1" smtClean="0"/>
              <a:t>Catolica</a:t>
            </a:r>
            <a:r>
              <a:rPr lang="en-US" dirty="0" smtClean="0"/>
              <a:t> religion predominate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181600" y="762000"/>
            <a:ext cx="2819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• </a:t>
            </a:r>
            <a:r>
              <a:rPr lang="en-US" dirty="0" err="1" smtClean="0"/>
              <a:t>Lengua</a:t>
            </a:r>
            <a:r>
              <a:rPr lang="en-US" dirty="0" smtClean="0"/>
              <a:t>: </a:t>
            </a:r>
            <a:r>
              <a:rPr lang="en-US" dirty="0" err="1" smtClean="0"/>
              <a:t>Portugues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• </a:t>
            </a:r>
            <a:r>
              <a:rPr lang="en-US" dirty="0" err="1" smtClean="0"/>
              <a:t>Tipo</a:t>
            </a:r>
            <a:r>
              <a:rPr lang="en-US" dirty="0" smtClean="0"/>
              <a:t> de </a:t>
            </a:r>
            <a:r>
              <a:rPr lang="en-US" dirty="0" err="1" smtClean="0"/>
              <a:t>gobierno</a:t>
            </a:r>
            <a:r>
              <a:rPr lang="en-US" dirty="0" smtClean="0"/>
              <a:t>: </a:t>
            </a:r>
            <a:r>
              <a:rPr lang="en-US" dirty="0" err="1" smtClean="0"/>
              <a:t>democracia</a:t>
            </a:r>
            <a:r>
              <a:rPr lang="en-US" dirty="0" smtClean="0"/>
              <a:t> </a:t>
            </a:r>
            <a:r>
              <a:rPr lang="en-US" dirty="0" err="1" smtClean="0"/>
              <a:t>parliamary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• </a:t>
            </a:r>
            <a:r>
              <a:rPr lang="en-US" dirty="0" err="1" smtClean="0"/>
              <a:t>Anibal</a:t>
            </a:r>
            <a:r>
              <a:rPr lang="en-US" dirty="0" smtClean="0"/>
              <a:t> Silva- </a:t>
            </a:r>
            <a:r>
              <a:rPr lang="en-US" dirty="0" err="1" smtClean="0"/>
              <a:t>presidente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• euro- </a:t>
            </a:r>
            <a:r>
              <a:rPr lang="en-US" dirty="0" err="1" smtClean="0"/>
              <a:t>moneda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• </a:t>
            </a:r>
            <a:r>
              <a:rPr lang="en-US" dirty="0" err="1" smtClean="0"/>
              <a:t>musica</a:t>
            </a:r>
            <a:r>
              <a:rPr lang="en-US" dirty="0" smtClean="0"/>
              <a:t>- </a:t>
            </a:r>
            <a:r>
              <a:rPr lang="en-US" dirty="0" err="1" smtClean="0"/>
              <a:t>tradicionales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• 1500 (</a:t>
            </a:r>
            <a:r>
              <a:rPr lang="en-US" dirty="0" err="1" smtClean="0"/>
              <a:t>Brasil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• 1910 (Portugal </a:t>
            </a:r>
            <a:r>
              <a:rPr lang="en-US" dirty="0" err="1" smtClean="0"/>
              <a:t>republica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4349750" cy="341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5414" y="336550"/>
            <a:ext cx="3236076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3" y="3583485"/>
            <a:ext cx="2371725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065" y="3384550"/>
            <a:ext cx="3908425" cy="261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506" y="3638004"/>
            <a:ext cx="1106487" cy="253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76</Words>
  <Application>Microsoft Office PowerPoint</Application>
  <PresentationFormat>On-screen Show (4:3)</PresentationFormat>
  <Paragraphs>32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ccsd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Alex Alvarez (AA10360)</cp:lastModifiedBy>
  <cp:revision>6</cp:revision>
  <dcterms:created xsi:type="dcterms:W3CDTF">2011-08-15T16:54:02Z</dcterms:created>
  <dcterms:modified xsi:type="dcterms:W3CDTF">2011-08-17T16:33:43Z</dcterms:modified>
</cp:coreProperties>
</file>