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18A68-6929-47CE-99CC-05B665405067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875CC-0B00-4791-9835-0E73AA0B1A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1219200"/>
            <a:ext cx="5715000" cy="563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29000" y="1219200"/>
            <a:ext cx="5715000" cy="563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228600"/>
            <a:ext cx="716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Costa Rica     </a:t>
            </a:r>
            <a:r>
              <a:rPr lang="en-US" sz="3200" dirty="0" smtClean="0"/>
              <a:t>contra</a:t>
            </a:r>
            <a:r>
              <a:rPr lang="en-US" sz="4400" dirty="0" smtClean="0"/>
              <a:t>       Jap</a:t>
            </a:r>
            <a:r>
              <a:rPr lang="el-GR" sz="4400" dirty="0" smtClean="0"/>
              <a:t>ό</a:t>
            </a:r>
            <a:r>
              <a:rPr lang="en-US" sz="4400" dirty="0" smtClean="0"/>
              <a:t>n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12954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447800"/>
            <a:ext cx="4495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&gt; </a:t>
            </a:r>
            <a:r>
              <a:rPr lang="en-US" dirty="0" err="1" smtClean="0"/>
              <a:t>Lengua</a:t>
            </a:r>
            <a:r>
              <a:rPr lang="en-US" dirty="0" smtClean="0"/>
              <a:t> </a:t>
            </a:r>
            <a:r>
              <a:rPr lang="en-US" dirty="0" err="1" smtClean="0"/>
              <a:t>ofical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/>
              <a:t> </a:t>
            </a:r>
            <a:r>
              <a:rPr lang="en-US" dirty="0" err="1" smtClean="0"/>
              <a:t>Español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&gt;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Democratic  </a:t>
            </a:r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err="1" smtClean="0"/>
              <a:t>República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&gt; Religion predominate </a:t>
            </a:r>
            <a:r>
              <a:rPr lang="en-US" dirty="0" err="1" smtClean="0"/>
              <a:t>es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err="1" smtClean="0"/>
              <a:t>Católico</a:t>
            </a:r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dirty="0" smtClean="0"/>
              <a:t>omano</a:t>
            </a:r>
          </a:p>
          <a:p>
            <a:endParaRPr lang="en-US" dirty="0"/>
          </a:p>
          <a:p>
            <a:r>
              <a:rPr lang="en-US" dirty="0" smtClean="0"/>
              <a:t>&gt; El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Laura Chinchilla</a:t>
            </a:r>
          </a:p>
          <a:p>
            <a:r>
              <a:rPr lang="en-US" dirty="0" smtClean="0"/>
              <a:t>Miranda</a:t>
            </a:r>
          </a:p>
          <a:p>
            <a:endParaRPr lang="en-US" dirty="0" smtClean="0"/>
          </a:p>
          <a:p>
            <a:r>
              <a:rPr lang="en-US" dirty="0" smtClean="0"/>
              <a:t> &gt; </a:t>
            </a:r>
            <a:r>
              <a:rPr lang="en-US" dirty="0" err="1" smtClean="0"/>
              <a:t>Moneda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s-ES" dirty="0" smtClean="0"/>
              <a:t>Colones</a:t>
            </a:r>
          </a:p>
          <a:p>
            <a:r>
              <a:rPr lang="es-ES"/>
              <a:t> </a:t>
            </a:r>
            <a:r>
              <a:rPr lang="es-ES" smtClean="0"/>
              <a:t>  Costarricenses (CRC)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       &gt; M</a:t>
            </a:r>
            <a:r>
              <a:rPr lang="es-ES" dirty="0" smtClean="0"/>
              <a:t>úsica predominante es d</a:t>
            </a:r>
            <a:r>
              <a:rPr lang="es-ES" dirty="0" smtClean="0"/>
              <a:t>isco,  </a:t>
            </a:r>
          </a:p>
          <a:p>
            <a:r>
              <a:rPr lang="es-ES" dirty="0"/>
              <a:t> </a:t>
            </a:r>
            <a:r>
              <a:rPr lang="es-ES" dirty="0" smtClean="0"/>
              <a:t>           salsa, música de Latina, </a:t>
            </a:r>
            <a:r>
              <a:rPr lang="es-ES" dirty="0"/>
              <a:t>C</a:t>
            </a:r>
            <a:r>
              <a:rPr lang="es-ES" dirty="0" smtClean="0"/>
              <a:t>aribe</a:t>
            </a:r>
          </a:p>
          <a:p>
            <a:endParaRPr lang="es-ES" dirty="0" smtClean="0"/>
          </a:p>
          <a:p>
            <a:r>
              <a:rPr lang="es-ES" dirty="0" smtClean="0"/>
              <a:t>                       &gt; M</a:t>
            </a:r>
            <a:r>
              <a:rPr lang="es-ES" dirty="0" smtClean="0"/>
              <a:t>úsica es muy </a:t>
            </a:r>
            <a:r>
              <a:rPr lang="en-US" dirty="0" err="1" smtClean="0"/>
              <a:t>diverso</a:t>
            </a:r>
            <a:endParaRPr lang="es-ES" dirty="0" smtClean="0"/>
          </a:p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410200" y="1828800"/>
            <a:ext cx="312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 Religion  </a:t>
            </a:r>
            <a:r>
              <a:rPr lang="en-US" dirty="0" err="1" smtClean="0"/>
              <a:t>predominante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</a:t>
            </a:r>
            <a:r>
              <a:rPr lang="es-ES" dirty="0" smtClean="0"/>
              <a:t>l sintoísmo y el budismo</a:t>
            </a:r>
          </a:p>
          <a:p>
            <a:endParaRPr lang="en-US" dirty="0" smtClean="0"/>
          </a:p>
          <a:p>
            <a:r>
              <a:rPr lang="en-US" dirty="0" smtClean="0"/>
              <a:t>&gt;  </a:t>
            </a:r>
            <a:r>
              <a:rPr lang="en-US" dirty="0" err="1" smtClean="0"/>
              <a:t>Lengua</a:t>
            </a:r>
            <a:r>
              <a:rPr lang="en-US" dirty="0" smtClean="0"/>
              <a:t> </a:t>
            </a:r>
            <a:r>
              <a:rPr lang="en-US" dirty="0" err="1" smtClean="0"/>
              <a:t>ofical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s-ES" dirty="0" smtClean="0"/>
              <a:t>japonés</a:t>
            </a:r>
          </a:p>
          <a:p>
            <a:endParaRPr lang="en-US" dirty="0" smtClean="0"/>
          </a:p>
          <a:p>
            <a:r>
              <a:rPr lang="en-US" dirty="0" smtClean="0"/>
              <a:t>&gt;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s-ES" dirty="0" smtClean="0"/>
              <a:t>gobierno parlamentario con una monarquía constitucional</a:t>
            </a:r>
          </a:p>
          <a:p>
            <a:pPr>
              <a:buFont typeface="Wingdings"/>
              <a:buChar char="Ø"/>
            </a:pPr>
            <a:endParaRPr lang="es-ES" dirty="0"/>
          </a:p>
          <a:p>
            <a:r>
              <a:rPr lang="es-ES" dirty="0" smtClean="0"/>
              <a:t>&gt; Primer Ministro </a:t>
            </a:r>
            <a:r>
              <a:rPr lang="es-ES" dirty="0" err="1" smtClean="0"/>
              <a:t>est</a:t>
            </a:r>
            <a:r>
              <a:rPr lang="en-US" dirty="0" smtClean="0"/>
              <a:t>á </a:t>
            </a:r>
            <a:r>
              <a:rPr lang="en-US" b="0" dirty="0" smtClean="0"/>
              <a:t> Naoto Kan</a:t>
            </a:r>
          </a:p>
          <a:p>
            <a:endParaRPr lang="en-US" dirty="0"/>
          </a:p>
          <a:p>
            <a:r>
              <a:rPr lang="en-US" dirty="0" smtClean="0"/>
              <a:t>&gt; </a:t>
            </a:r>
            <a:r>
              <a:rPr lang="en-US" dirty="0" err="1" smtClean="0"/>
              <a:t>Moneda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yen (JPY)</a:t>
            </a:r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108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4</cp:revision>
  <dcterms:created xsi:type="dcterms:W3CDTF">2011-08-12T12:46:46Z</dcterms:created>
  <dcterms:modified xsi:type="dcterms:W3CDTF">2011-08-12T13:24:45Z</dcterms:modified>
</cp:coreProperties>
</file>