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118A68-6929-47CE-99CC-05B665405067}" type="datetimeFigureOut">
              <a:rPr lang="en-US" smtClean="0"/>
              <a:t>8/12/2011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F875CC-0B00-4791-9835-0E73AA0B1A7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0" y="1219200"/>
            <a:ext cx="5715000" cy="5638800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/>
          <p:cNvSpPr/>
          <p:nvPr/>
        </p:nvSpPr>
        <p:spPr>
          <a:xfrm>
            <a:off x="3429000" y="1219200"/>
            <a:ext cx="5715000" cy="5638800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762000" y="228600"/>
            <a:ext cx="7162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Costa Rica     </a:t>
            </a:r>
            <a:r>
              <a:rPr lang="en-US" sz="3200" dirty="0" smtClean="0"/>
              <a:t>contra</a:t>
            </a:r>
            <a:r>
              <a:rPr lang="en-US" sz="4400" dirty="0" smtClean="0"/>
              <a:t>       Jap</a:t>
            </a:r>
            <a:r>
              <a:rPr lang="el-GR" sz="4400" dirty="0" smtClean="0"/>
              <a:t>ό</a:t>
            </a:r>
            <a:r>
              <a:rPr lang="en-US" sz="4400" dirty="0" smtClean="0"/>
              <a:t>n</a:t>
            </a:r>
            <a:endParaRPr lang="en-US" sz="4400" dirty="0"/>
          </a:p>
        </p:txBody>
      </p:sp>
      <p:sp>
        <p:nvSpPr>
          <p:cNvPr id="8" name="TextBox 7"/>
          <p:cNvSpPr txBox="1"/>
          <p:nvPr/>
        </p:nvSpPr>
        <p:spPr>
          <a:xfrm>
            <a:off x="4191000" y="1295400"/>
            <a:ext cx="685800" cy="381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Both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0" y="1447800"/>
            <a:ext cx="4495800" cy="53553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                            &gt; </a:t>
            </a:r>
            <a:r>
              <a:rPr lang="en-US" dirty="0" err="1" smtClean="0"/>
              <a:t>Lengua</a:t>
            </a:r>
            <a:r>
              <a:rPr lang="en-US" dirty="0" smtClean="0"/>
              <a:t> </a:t>
            </a:r>
            <a:r>
              <a:rPr lang="en-US" dirty="0" err="1" smtClean="0"/>
              <a:t>ofical</a:t>
            </a:r>
            <a:r>
              <a:rPr lang="en-US" dirty="0" smtClean="0"/>
              <a:t> </a:t>
            </a:r>
            <a:r>
              <a:rPr lang="en-US" dirty="0" err="1" smtClean="0"/>
              <a:t>es</a:t>
            </a:r>
            <a:r>
              <a:rPr lang="en-US" dirty="0"/>
              <a:t> </a:t>
            </a:r>
            <a:r>
              <a:rPr lang="en-US" dirty="0" err="1" smtClean="0"/>
              <a:t>Español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/>
              <a:t> </a:t>
            </a:r>
            <a:r>
              <a:rPr lang="en-US" dirty="0" smtClean="0"/>
              <a:t>             &gt; </a:t>
            </a:r>
            <a:r>
              <a:rPr lang="en-US" dirty="0" err="1" smtClean="0"/>
              <a:t>Tipo</a:t>
            </a:r>
            <a:r>
              <a:rPr lang="en-US" dirty="0" smtClean="0"/>
              <a:t> de </a:t>
            </a:r>
            <a:r>
              <a:rPr lang="en-US" dirty="0" err="1" smtClean="0"/>
              <a:t>gobierno</a:t>
            </a:r>
            <a:r>
              <a:rPr lang="en-US" dirty="0" smtClean="0"/>
              <a:t> </a:t>
            </a:r>
            <a:r>
              <a:rPr lang="en-US" dirty="0" err="1" smtClean="0"/>
              <a:t>es</a:t>
            </a:r>
            <a:r>
              <a:rPr lang="en-US" dirty="0" smtClean="0"/>
              <a:t> Democratic  </a:t>
            </a:r>
          </a:p>
          <a:p>
            <a:r>
              <a:rPr lang="en-US" dirty="0"/>
              <a:t> </a:t>
            </a:r>
            <a:r>
              <a:rPr lang="en-US" dirty="0" smtClean="0"/>
              <a:t>         </a:t>
            </a:r>
            <a:r>
              <a:rPr lang="en-US" dirty="0" err="1" smtClean="0"/>
              <a:t>República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   &gt; Religion predominate </a:t>
            </a:r>
            <a:r>
              <a:rPr lang="en-US" dirty="0" err="1" smtClean="0"/>
              <a:t>es</a:t>
            </a:r>
            <a:endParaRPr lang="en-US" dirty="0" smtClean="0"/>
          </a:p>
          <a:p>
            <a:r>
              <a:rPr lang="en-US" dirty="0" smtClean="0"/>
              <a:t>  </a:t>
            </a:r>
            <a:r>
              <a:rPr lang="en-US" dirty="0" err="1" smtClean="0"/>
              <a:t>Católico</a:t>
            </a:r>
            <a:r>
              <a:rPr lang="en-US" dirty="0" smtClean="0"/>
              <a:t> </a:t>
            </a:r>
            <a:r>
              <a:rPr lang="en-US" dirty="0"/>
              <a:t>R</a:t>
            </a:r>
            <a:r>
              <a:rPr lang="en-US" dirty="0" smtClean="0"/>
              <a:t>omano</a:t>
            </a:r>
          </a:p>
          <a:p>
            <a:endParaRPr lang="en-US" dirty="0"/>
          </a:p>
          <a:p>
            <a:r>
              <a:rPr lang="en-US" dirty="0" smtClean="0"/>
              <a:t>&gt; El </a:t>
            </a:r>
            <a:r>
              <a:rPr lang="en-US" dirty="0" err="1" smtClean="0"/>
              <a:t>Presidente</a:t>
            </a:r>
            <a:r>
              <a:rPr lang="en-US" dirty="0" smtClean="0"/>
              <a:t> </a:t>
            </a:r>
            <a:r>
              <a:rPr lang="en-US" dirty="0" err="1" smtClean="0"/>
              <a:t>está</a:t>
            </a:r>
            <a:r>
              <a:rPr lang="en-US" dirty="0" smtClean="0"/>
              <a:t> Laura Chinchilla</a:t>
            </a:r>
          </a:p>
          <a:p>
            <a:r>
              <a:rPr lang="en-US" dirty="0" smtClean="0"/>
              <a:t>Miranda</a:t>
            </a:r>
          </a:p>
          <a:p>
            <a:endParaRPr lang="en-US" dirty="0" smtClean="0"/>
          </a:p>
          <a:p>
            <a:r>
              <a:rPr lang="en-US" dirty="0" smtClean="0"/>
              <a:t> &gt; </a:t>
            </a:r>
            <a:r>
              <a:rPr lang="en-US" dirty="0" err="1" smtClean="0"/>
              <a:t>Moneda</a:t>
            </a:r>
            <a:r>
              <a:rPr lang="en-US" dirty="0" smtClean="0"/>
              <a:t> </a:t>
            </a:r>
            <a:r>
              <a:rPr lang="en-US" dirty="0" err="1" smtClean="0"/>
              <a:t>es</a:t>
            </a:r>
            <a:r>
              <a:rPr lang="en-US" dirty="0" smtClean="0"/>
              <a:t> </a:t>
            </a:r>
            <a:r>
              <a:rPr lang="es-ES" dirty="0" smtClean="0"/>
              <a:t>Colones</a:t>
            </a:r>
          </a:p>
          <a:p>
            <a:r>
              <a:rPr lang="es-ES"/>
              <a:t> </a:t>
            </a:r>
            <a:r>
              <a:rPr lang="es-ES" smtClean="0"/>
              <a:t>  Costarricenses (CRC)</a:t>
            </a:r>
            <a:endParaRPr lang="es-ES" dirty="0" smtClean="0"/>
          </a:p>
          <a:p>
            <a:endParaRPr lang="es-ES" dirty="0" smtClean="0"/>
          </a:p>
          <a:p>
            <a:r>
              <a:rPr lang="es-ES" dirty="0" smtClean="0"/>
              <a:t>       &gt; M</a:t>
            </a:r>
            <a:r>
              <a:rPr lang="es-ES" dirty="0" smtClean="0"/>
              <a:t>úsica predominante es d</a:t>
            </a:r>
            <a:r>
              <a:rPr lang="es-ES" dirty="0" smtClean="0"/>
              <a:t>isco,  </a:t>
            </a:r>
          </a:p>
          <a:p>
            <a:r>
              <a:rPr lang="es-ES" dirty="0"/>
              <a:t> </a:t>
            </a:r>
            <a:r>
              <a:rPr lang="es-ES" dirty="0" smtClean="0"/>
              <a:t>           salsa, música de Latina, </a:t>
            </a:r>
            <a:r>
              <a:rPr lang="es-ES" dirty="0"/>
              <a:t>C</a:t>
            </a:r>
            <a:r>
              <a:rPr lang="es-ES" dirty="0" smtClean="0"/>
              <a:t>aribe</a:t>
            </a:r>
          </a:p>
          <a:p>
            <a:endParaRPr lang="es-ES" dirty="0" smtClean="0"/>
          </a:p>
          <a:p>
            <a:r>
              <a:rPr lang="es-ES" dirty="0" smtClean="0"/>
              <a:t>                       &gt; M</a:t>
            </a:r>
            <a:r>
              <a:rPr lang="es-ES" dirty="0" smtClean="0"/>
              <a:t>úsica es muy </a:t>
            </a:r>
            <a:r>
              <a:rPr lang="en-US" dirty="0" err="1" smtClean="0"/>
              <a:t>diverso</a:t>
            </a:r>
            <a:endParaRPr lang="es-ES" dirty="0" smtClean="0"/>
          </a:p>
          <a:p>
            <a:endParaRPr lang="en-US" dirty="0" smtClean="0"/>
          </a:p>
        </p:txBody>
      </p:sp>
      <p:sp>
        <p:nvSpPr>
          <p:cNvPr id="10" name="TextBox 9"/>
          <p:cNvSpPr txBox="1"/>
          <p:nvPr/>
        </p:nvSpPr>
        <p:spPr>
          <a:xfrm>
            <a:off x="5410200" y="1828800"/>
            <a:ext cx="31242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&gt; Religion  </a:t>
            </a:r>
            <a:r>
              <a:rPr lang="en-US" dirty="0" err="1" smtClean="0"/>
              <a:t>predominante</a:t>
            </a:r>
            <a:r>
              <a:rPr lang="en-US" dirty="0" smtClean="0"/>
              <a:t> </a:t>
            </a:r>
            <a:r>
              <a:rPr lang="en-US" dirty="0" err="1" smtClean="0"/>
              <a:t>es</a:t>
            </a:r>
            <a:r>
              <a:rPr lang="en-US" dirty="0" smtClean="0"/>
              <a:t> e</a:t>
            </a:r>
            <a:r>
              <a:rPr lang="es-ES" dirty="0" smtClean="0"/>
              <a:t>l sintoísmo y el budismo</a:t>
            </a:r>
          </a:p>
          <a:p>
            <a:endParaRPr lang="en-US" dirty="0" smtClean="0"/>
          </a:p>
          <a:p>
            <a:r>
              <a:rPr lang="en-US" dirty="0" smtClean="0"/>
              <a:t>&gt;  </a:t>
            </a:r>
            <a:r>
              <a:rPr lang="en-US" dirty="0" err="1" smtClean="0"/>
              <a:t>Lengua</a:t>
            </a:r>
            <a:r>
              <a:rPr lang="en-US" dirty="0" smtClean="0"/>
              <a:t> </a:t>
            </a:r>
            <a:r>
              <a:rPr lang="en-US" dirty="0" err="1" smtClean="0"/>
              <a:t>ofical</a:t>
            </a:r>
            <a:r>
              <a:rPr lang="en-US" dirty="0" smtClean="0"/>
              <a:t> </a:t>
            </a:r>
            <a:r>
              <a:rPr lang="en-US" dirty="0" err="1" smtClean="0"/>
              <a:t>es</a:t>
            </a:r>
            <a:r>
              <a:rPr lang="en-US" dirty="0" smtClean="0"/>
              <a:t> </a:t>
            </a:r>
            <a:r>
              <a:rPr lang="es-ES" dirty="0" smtClean="0"/>
              <a:t>japonés</a:t>
            </a:r>
          </a:p>
          <a:p>
            <a:endParaRPr lang="en-US" dirty="0" smtClean="0"/>
          </a:p>
          <a:p>
            <a:r>
              <a:rPr lang="en-US" dirty="0" smtClean="0"/>
              <a:t>&gt; </a:t>
            </a:r>
            <a:r>
              <a:rPr lang="en-US" dirty="0" err="1" smtClean="0"/>
              <a:t>Tipo</a:t>
            </a:r>
            <a:r>
              <a:rPr lang="en-US" dirty="0" smtClean="0"/>
              <a:t> de </a:t>
            </a:r>
            <a:r>
              <a:rPr lang="en-US" dirty="0" err="1" smtClean="0"/>
              <a:t>gobierno</a:t>
            </a:r>
            <a:r>
              <a:rPr lang="en-US" dirty="0" smtClean="0"/>
              <a:t> </a:t>
            </a:r>
            <a:r>
              <a:rPr lang="en-US" dirty="0" err="1" smtClean="0"/>
              <a:t>es</a:t>
            </a:r>
            <a:r>
              <a:rPr lang="en-US" dirty="0" smtClean="0"/>
              <a:t> </a:t>
            </a:r>
            <a:r>
              <a:rPr lang="es-ES" dirty="0" smtClean="0"/>
              <a:t>gobierno parlamentario con una monarquía constitucional</a:t>
            </a:r>
          </a:p>
          <a:p>
            <a:pPr>
              <a:buFont typeface="Wingdings"/>
              <a:buChar char="Ø"/>
            </a:pPr>
            <a:endParaRPr lang="es-ES" dirty="0"/>
          </a:p>
          <a:p>
            <a:r>
              <a:rPr lang="es-ES" dirty="0" smtClean="0"/>
              <a:t>&gt; Primer Ministro </a:t>
            </a:r>
            <a:r>
              <a:rPr lang="es-ES" dirty="0" err="1" smtClean="0"/>
              <a:t>est</a:t>
            </a:r>
            <a:r>
              <a:rPr lang="en-US" dirty="0" smtClean="0"/>
              <a:t>á </a:t>
            </a:r>
            <a:r>
              <a:rPr lang="en-US" b="0" dirty="0" smtClean="0"/>
              <a:t> Naoto Kan</a:t>
            </a:r>
          </a:p>
          <a:p>
            <a:endParaRPr lang="en-US" dirty="0"/>
          </a:p>
          <a:p>
            <a:r>
              <a:rPr lang="en-US" dirty="0" smtClean="0"/>
              <a:t>&gt; </a:t>
            </a:r>
            <a:r>
              <a:rPr lang="en-US" dirty="0" err="1" smtClean="0"/>
              <a:t>Moneda</a:t>
            </a:r>
            <a:r>
              <a:rPr lang="en-US" dirty="0" smtClean="0"/>
              <a:t> </a:t>
            </a:r>
            <a:r>
              <a:rPr lang="en-US" dirty="0" err="1" smtClean="0"/>
              <a:t>es</a:t>
            </a:r>
            <a:r>
              <a:rPr lang="en-US" dirty="0" smtClean="0"/>
              <a:t> yen (JPY)</a:t>
            </a:r>
            <a:endParaRPr lang="es-E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108</Words>
  <Application>Microsoft Office PowerPoint</Application>
  <PresentationFormat>On-screen Show (4:3)</PresentationFormat>
  <Paragraphs>29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ccsd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Administrator</dc:creator>
  <cp:lastModifiedBy>Administrator</cp:lastModifiedBy>
  <cp:revision>4</cp:revision>
  <dcterms:created xsi:type="dcterms:W3CDTF">2011-08-12T12:46:46Z</dcterms:created>
  <dcterms:modified xsi:type="dcterms:W3CDTF">2011-08-12T13:24:45Z</dcterms:modified>
</cp:coreProperties>
</file>

<file path=docProps/thumbnail.jpeg>
</file>