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4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8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7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6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84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81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0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8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b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94251"/>
            <a:ext cx="5791200" cy="5836093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9008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3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Bennett (AB10441)</dc:creator>
  <cp:lastModifiedBy>Andrew Bennett (AB10441)</cp:lastModifiedBy>
  <cp:revision>1</cp:revision>
  <dcterms:created xsi:type="dcterms:W3CDTF">2011-12-05T18:14:43Z</dcterms:created>
  <dcterms:modified xsi:type="dcterms:W3CDTF">2011-12-05T18:21:01Z</dcterms:modified>
</cp:coreProperties>
</file>