
<file path=[Content_Types].xml><?xml version="1.0" encoding="utf-8"?>
<Types xmlns="http://schemas.openxmlformats.org/package/2006/content-types">
  <Default Extension="bmp" ContentType="image/bmp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536D8-33E8-46E8-97A4-1F2A0ADFEE02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256CA-23BF-4B9E-B610-A724B63E9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1454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536D8-33E8-46E8-97A4-1F2A0ADFEE02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256CA-23BF-4B9E-B610-A724B63E9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786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536D8-33E8-46E8-97A4-1F2A0ADFEE02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256CA-23BF-4B9E-B610-A724B63E9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520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536D8-33E8-46E8-97A4-1F2A0ADFEE02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256CA-23BF-4B9E-B610-A724B63E9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71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536D8-33E8-46E8-97A4-1F2A0ADFEE02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256CA-23BF-4B9E-B610-A724B63E9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884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536D8-33E8-46E8-97A4-1F2A0ADFEE02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256CA-23BF-4B9E-B610-A724B63E9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475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536D8-33E8-46E8-97A4-1F2A0ADFEE02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256CA-23BF-4B9E-B610-A724B63E9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7661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536D8-33E8-46E8-97A4-1F2A0ADFEE02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256CA-23BF-4B9E-B610-A724B63E9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3844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536D8-33E8-46E8-97A4-1F2A0ADFEE02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256CA-23BF-4B9E-B610-A724B63E9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4811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536D8-33E8-46E8-97A4-1F2A0ADFEE02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256CA-23BF-4B9E-B610-A724B63E9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404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536D8-33E8-46E8-97A4-1F2A0ADFEE02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256CA-23BF-4B9E-B610-A724B63E9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264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0536D8-33E8-46E8-97A4-1F2A0ADFEE02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256CA-23BF-4B9E-B610-A724B63E9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284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5" Type="http://schemas.openxmlformats.org/officeDocument/2006/relationships/image" Target="../media/image2.png"/><Relationship Id="rId4" Type="http://schemas.openxmlformats.org/officeDocument/2006/relationships/image" Target="../media/image1.bm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394251"/>
            <a:ext cx="5791200" cy="5836093"/>
          </a:xfrm>
          <a:prstGeom prst="rect">
            <a:avLst/>
          </a:prstGeom>
        </p:spPr>
      </p:pic>
      <p:pic>
        <p:nvPicPr>
          <p:cNvPr id="5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339008" y="762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6630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705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Office PowerPoint</Application>
  <PresentationFormat>On-screen Show (4:3)</PresentationFormat>
  <Paragraphs>0</Paragraphs>
  <Slides>1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CCSD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Bennett (AB10441)</dc:creator>
  <cp:lastModifiedBy>Andrew Bennett (AB10441)</cp:lastModifiedBy>
  <cp:revision>1</cp:revision>
  <dcterms:created xsi:type="dcterms:W3CDTF">2011-12-05T18:14:43Z</dcterms:created>
  <dcterms:modified xsi:type="dcterms:W3CDTF">2011-12-05T18:22:03Z</dcterms:modified>
</cp:coreProperties>
</file>