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9D89C-7025-4A03-A09E-9138A31B7AF8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F3485-BDE5-46D2-A14A-02BE6AD95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enchantedlearning.com/usa/states/georgia/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1460500" cy="1780254"/>
          </a:xfrm>
          <a:prstGeom prst="rect">
            <a:avLst/>
          </a:prstGeom>
          <a:noFill/>
        </p:spPr>
      </p:pic>
      <p:pic>
        <p:nvPicPr>
          <p:cNvPr id="1028" name="Picture 4" descr="http://arthritisfoundationwpa.files.wordpress.com/2010/06/family-suppor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0"/>
            <a:ext cx="2952750" cy="3314700"/>
          </a:xfrm>
          <a:prstGeom prst="rect">
            <a:avLst/>
          </a:prstGeom>
          <a:noFill/>
        </p:spPr>
      </p:pic>
      <p:pic>
        <p:nvPicPr>
          <p:cNvPr id="1030" name="Picture 6" descr="http://www.ljes.org/app/webroot/userfiles/68/Image/science_labwork(1)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90800"/>
            <a:ext cx="3657600" cy="2286000"/>
          </a:xfrm>
          <a:prstGeom prst="rect">
            <a:avLst/>
          </a:prstGeom>
          <a:noFill/>
        </p:spPr>
      </p:pic>
      <p:pic>
        <p:nvPicPr>
          <p:cNvPr id="1032" name="Picture 8" descr="http://www.energyfiend.com/wp-content/uploads/caffeine-cooki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81000"/>
            <a:ext cx="2057400" cy="2057400"/>
          </a:xfrm>
          <a:prstGeom prst="rect">
            <a:avLst/>
          </a:prstGeom>
          <a:noFill/>
        </p:spPr>
      </p:pic>
      <p:pic>
        <p:nvPicPr>
          <p:cNvPr id="1034" name="Picture 10" descr="http://www.freefoto.com/images/2000/15/2000_15_51---Number-Fifteen_we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2971800"/>
            <a:ext cx="1219200" cy="1828800"/>
          </a:xfrm>
          <a:prstGeom prst="rect">
            <a:avLst/>
          </a:prstGeom>
          <a:noFill/>
        </p:spPr>
      </p:pic>
      <p:pic>
        <p:nvPicPr>
          <p:cNvPr id="1036" name="Picture 12" descr="http://www.hubspot.com/Portals/53/images/facebook-ico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2590800"/>
            <a:ext cx="2438400" cy="2438400"/>
          </a:xfrm>
          <a:prstGeom prst="rect">
            <a:avLst/>
          </a:prstGeom>
          <a:noFill/>
        </p:spPr>
      </p:pic>
      <p:pic>
        <p:nvPicPr>
          <p:cNvPr id="1038" name="Picture 14" descr="http://images.psxextreme.com/wallpapers/ps3/blue_rose_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0400" y="5029200"/>
            <a:ext cx="2286000" cy="1538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Kids</dc:creator>
  <cp:lastModifiedBy>Kids</cp:lastModifiedBy>
  <cp:revision>2</cp:revision>
  <dcterms:created xsi:type="dcterms:W3CDTF">2011-08-25T20:00:34Z</dcterms:created>
  <dcterms:modified xsi:type="dcterms:W3CDTF">2011-08-29T00:00:51Z</dcterms:modified>
</cp:coreProperties>
</file>