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A4F0E-9A50-438D-A796-C2977ABB0C91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66B15-4A24-4DDD-8554-96CF3975D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66B15-4A24-4DDD-8554-96CF3975D69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1.wmf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gif"/><Relationship Id="rId4" Type="http://schemas.openxmlformats.org/officeDocument/2006/relationships/image" Target="../media/image2.jpeg"/><Relationship Id="rId9" Type="http://schemas.openxmlformats.org/officeDocument/2006/relationships/image" Target="../media/image7.gif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http://island11.files.wordpress.com/2008/08/palle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648200"/>
            <a:ext cx="3777822" cy="2895600"/>
          </a:xfrm>
          <a:prstGeom prst="rect">
            <a:avLst/>
          </a:prstGeom>
          <a:noFill/>
        </p:spPr>
      </p:pic>
      <p:pic>
        <p:nvPicPr>
          <p:cNvPr id="17" name="Picture 6" descr="http://island11.files.wordpress.com/2008/08/palle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6178" y="1905000"/>
            <a:ext cx="3777822" cy="2895600"/>
          </a:xfrm>
          <a:prstGeom prst="rect">
            <a:avLst/>
          </a:prstGeom>
          <a:noFill/>
        </p:spPr>
      </p:pic>
      <p:pic>
        <p:nvPicPr>
          <p:cNvPr id="7" name="Picture 12" descr="http://ih1.redbubble.net/work.1019100.3.flat,550x550,075,f.ballet-grand-je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743200"/>
            <a:ext cx="5238750" cy="3676650"/>
          </a:xfrm>
          <a:prstGeom prst="rect">
            <a:avLst/>
          </a:prstGeom>
          <a:noFill/>
        </p:spPr>
      </p:pic>
      <p:pic>
        <p:nvPicPr>
          <p:cNvPr id="1031" name="Picture 7" descr="C:\Documents and Settings\as10470\Local Settings\Temporary Internet Files\Content.IE5\D5CNOJWO\MP900309014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0"/>
            <a:ext cx="3657600" cy="2395728"/>
          </a:xfrm>
          <a:prstGeom prst="rect">
            <a:avLst/>
          </a:prstGeom>
          <a:noFill/>
        </p:spPr>
      </p:pic>
      <p:pic>
        <p:nvPicPr>
          <p:cNvPr id="1026" name="Picture 2" descr="http://ny-image3.etsy.com/il_fullxfull.16971767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-1371600"/>
            <a:ext cx="2971800" cy="4434919"/>
          </a:xfrm>
          <a:prstGeom prst="rect">
            <a:avLst/>
          </a:prstGeom>
          <a:noFill/>
        </p:spPr>
      </p:pic>
      <p:pic>
        <p:nvPicPr>
          <p:cNvPr id="4" name="Picture 6" descr="http://island11.files.wordpress.com/2008/08/palle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76400"/>
            <a:ext cx="3777822" cy="28956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2" name="Picture 8" descr="STICK Dad Father Business Adult STICKER DECAL CAR WINDOW FAMILY - Click Image to Clos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533400" y="0"/>
            <a:ext cx="1979645" cy="1905000"/>
          </a:xfrm>
          <a:prstGeom prst="rect">
            <a:avLst/>
          </a:prstGeom>
          <a:noFill/>
        </p:spPr>
      </p:pic>
      <p:pic>
        <p:nvPicPr>
          <p:cNvPr id="1034" name="Picture 10" descr="STICK Girl dancing Child STICKER DECAL CAR WINDOW FAMILY - Click Image to Clos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28800" y="381000"/>
            <a:ext cx="1447800" cy="1524000"/>
          </a:xfrm>
          <a:prstGeom prst="rect">
            <a:avLst/>
          </a:prstGeom>
          <a:noFill/>
        </p:spPr>
      </p:pic>
      <p:pic>
        <p:nvPicPr>
          <p:cNvPr id="1036" name="Picture 12" descr="STICK Girl cell phone Child STICKER DECAL CAR WINDOW FAMILY - Click Image to Clos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24200" y="304800"/>
            <a:ext cx="1371600" cy="1600200"/>
          </a:xfrm>
          <a:prstGeom prst="rect">
            <a:avLst/>
          </a:prstGeom>
          <a:noFill/>
        </p:spPr>
      </p:pic>
      <p:pic>
        <p:nvPicPr>
          <p:cNvPr id="1030" name="Picture 6" descr="Mom Mother casual Mommy Adult STICKER DECAL CAR WINDOW FAMILY - Click Image to Clos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14400" y="152400"/>
            <a:ext cx="1120140" cy="1752600"/>
          </a:xfrm>
          <a:prstGeom prst="rect">
            <a:avLst/>
          </a:prstGeom>
          <a:noFill/>
        </p:spPr>
      </p:pic>
      <p:pic>
        <p:nvPicPr>
          <p:cNvPr id="1047" name="Picture 23" descr="http://www.blankcalendar.org/2011/March-2011-calendar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3937665"/>
            <a:ext cx="4648200" cy="2920335"/>
          </a:xfrm>
          <a:prstGeom prst="rect">
            <a:avLst/>
          </a:prstGeom>
          <a:noFill/>
        </p:spPr>
      </p:pic>
      <p:pic>
        <p:nvPicPr>
          <p:cNvPr id="1049" name="Picture 25" descr="http://static2.123teachme.com/cms_images/landing/spanish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53000" y="5029199"/>
            <a:ext cx="3740597" cy="1794923"/>
          </a:xfrm>
          <a:prstGeom prst="rect">
            <a:avLst/>
          </a:prstGeom>
          <a:noFill/>
        </p:spPr>
      </p:pic>
      <p:pic>
        <p:nvPicPr>
          <p:cNvPr id="1041" name="Picture 17" descr="C:\Documents and Settings\as10470\Local Settings\Temporary Internet Files\Content.IE5\QH3XNFVK\MC900297967[1]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371600" y="5275956"/>
            <a:ext cx="3512571" cy="1582044"/>
          </a:xfrm>
          <a:prstGeom prst="rect">
            <a:avLst/>
          </a:prstGeom>
          <a:noFill/>
        </p:spPr>
      </p:pic>
      <p:sp>
        <p:nvSpPr>
          <p:cNvPr id="16" name="Freeform 15"/>
          <p:cNvSpPr/>
          <p:nvPr/>
        </p:nvSpPr>
        <p:spPr>
          <a:xfrm>
            <a:off x="51515" y="5617327"/>
            <a:ext cx="815111" cy="654684"/>
          </a:xfrm>
          <a:custGeom>
            <a:avLst/>
            <a:gdLst>
              <a:gd name="connsiteX0" fmla="*/ 605308 w 815111"/>
              <a:gd name="connsiteY0" fmla="*/ 152408 h 654684"/>
              <a:gd name="connsiteX1" fmla="*/ 515155 w 815111"/>
              <a:gd name="connsiteY1" fmla="*/ 88014 h 654684"/>
              <a:gd name="connsiteX2" fmla="*/ 437882 w 815111"/>
              <a:gd name="connsiteY2" fmla="*/ 36498 h 654684"/>
              <a:gd name="connsiteX3" fmla="*/ 180305 w 815111"/>
              <a:gd name="connsiteY3" fmla="*/ 62256 h 654684"/>
              <a:gd name="connsiteX4" fmla="*/ 103031 w 815111"/>
              <a:gd name="connsiteY4" fmla="*/ 88014 h 654684"/>
              <a:gd name="connsiteX5" fmla="*/ 12879 w 815111"/>
              <a:gd name="connsiteY5" fmla="*/ 203924 h 654684"/>
              <a:gd name="connsiteX6" fmla="*/ 25758 w 815111"/>
              <a:gd name="connsiteY6" fmla="*/ 435743 h 654684"/>
              <a:gd name="connsiteX7" fmla="*/ 38637 w 815111"/>
              <a:gd name="connsiteY7" fmla="*/ 513017 h 654684"/>
              <a:gd name="connsiteX8" fmla="*/ 64395 w 815111"/>
              <a:gd name="connsiteY8" fmla="*/ 551653 h 654684"/>
              <a:gd name="connsiteX9" fmla="*/ 154547 w 815111"/>
              <a:gd name="connsiteY9" fmla="*/ 577411 h 654684"/>
              <a:gd name="connsiteX10" fmla="*/ 643944 w 815111"/>
              <a:gd name="connsiteY10" fmla="*/ 564532 h 654684"/>
              <a:gd name="connsiteX11" fmla="*/ 682581 w 815111"/>
              <a:gd name="connsiteY11" fmla="*/ 538774 h 654684"/>
              <a:gd name="connsiteX12" fmla="*/ 708339 w 815111"/>
              <a:gd name="connsiteY12" fmla="*/ 500138 h 654684"/>
              <a:gd name="connsiteX13" fmla="*/ 695460 w 815111"/>
              <a:gd name="connsiteY13" fmla="*/ 294076 h 654684"/>
              <a:gd name="connsiteX14" fmla="*/ 669702 w 815111"/>
              <a:gd name="connsiteY14" fmla="*/ 242560 h 654684"/>
              <a:gd name="connsiteX15" fmla="*/ 631065 w 815111"/>
              <a:gd name="connsiteY15" fmla="*/ 229681 h 654684"/>
              <a:gd name="connsiteX16" fmla="*/ 579550 w 815111"/>
              <a:gd name="connsiteY16" fmla="*/ 178166 h 654684"/>
              <a:gd name="connsiteX17" fmla="*/ 566671 w 815111"/>
              <a:gd name="connsiteY17" fmla="*/ 139529 h 654684"/>
              <a:gd name="connsiteX18" fmla="*/ 489398 w 815111"/>
              <a:gd name="connsiteY18" fmla="*/ 113772 h 654684"/>
              <a:gd name="connsiteX19" fmla="*/ 450761 w 815111"/>
              <a:gd name="connsiteY19" fmla="*/ 75135 h 654684"/>
              <a:gd name="connsiteX20" fmla="*/ 412124 w 815111"/>
              <a:gd name="connsiteY20" fmla="*/ 49377 h 654684"/>
              <a:gd name="connsiteX21" fmla="*/ 386367 w 815111"/>
              <a:gd name="connsiteY21" fmla="*/ 10741 h 654684"/>
              <a:gd name="connsiteX22" fmla="*/ 270457 w 815111"/>
              <a:gd name="connsiteY22" fmla="*/ 62256 h 654684"/>
              <a:gd name="connsiteX23" fmla="*/ 257578 w 815111"/>
              <a:gd name="connsiteY23" fmla="*/ 100893 h 654684"/>
              <a:gd name="connsiteX24" fmla="*/ 206062 w 815111"/>
              <a:gd name="connsiteY24" fmla="*/ 113772 h 654684"/>
              <a:gd name="connsiteX25" fmla="*/ 103031 w 815111"/>
              <a:gd name="connsiteY25" fmla="*/ 126650 h 654684"/>
              <a:gd name="connsiteX26" fmla="*/ 0 w 815111"/>
              <a:gd name="connsiteY26" fmla="*/ 203924 h 654684"/>
              <a:gd name="connsiteX27" fmla="*/ 12879 w 815111"/>
              <a:gd name="connsiteY27" fmla="*/ 268318 h 654684"/>
              <a:gd name="connsiteX28" fmla="*/ 38637 w 815111"/>
              <a:gd name="connsiteY28" fmla="*/ 306955 h 654684"/>
              <a:gd name="connsiteX29" fmla="*/ 51516 w 815111"/>
              <a:gd name="connsiteY29" fmla="*/ 397107 h 654684"/>
              <a:gd name="connsiteX30" fmla="*/ 115910 w 815111"/>
              <a:gd name="connsiteY30" fmla="*/ 409986 h 654684"/>
              <a:gd name="connsiteX31" fmla="*/ 115910 w 815111"/>
              <a:gd name="connsiteY31" fmla="*/ 603169 h 654684"/>
              <a:gd name="connsiteX32" fmla="*/ 128789 w 815111"/>
              <a:gd name="connsiteY32" fmla="*/ 654684 h 654684"/>
              <a:gd name="connsiteX33" fmla="*/ 167426 w 815111"/>
              <a:gd name="connsiteY33" fmla="*/ 628927 h 654684"/>
              <a:gd name="connsiteX34" fmla="*/ 193184 w 815111"/>
              <a:gd name="connsiteY34" fmla="*/ 538774 h 654684"/>
              <a:gd name="connsiteX35" fmla="*/ 218941 w 815111"/>
              <a:gd name="connsiteY35" fmla="*/ 500138 h 654684"/>
              <a:gd name="connsiteX36" fmla="*/ 373488 w 815111"/>
              <a:gd name="connsiteY36" fmla="*/ 513017 h 654684"/>
              <a:gd name="connsiteX37" fmla="*/ 450761 w 815111"/>
              <a:gd name="connsiteY37" fmla="*/ 564532 h 654684"/>
              <a:gd name="connsiteX38" fmla="*/ 592429 w 815111"/>
              <a:gd name="connsiteY38" fmla="*/ 538774 h 654684"/>
              <a:gd name="connsiteX39" fmla="*/ 605308 w 815111"/>
              <a:gd name="connsiteY39" fmla="*/ 500138 h 654684"/>
              <a:gd name="connsiteX40" fmla="*/ 811370 w 815111"/>
              <a:gd name="connsiteY40" fmla="*/ 487259 h 654684"/>
              <a:gd name="connsiteX41" fmla="*/ 798491 w 815111"/>
              <a:gd name="connsiteY41" fmla="*/ 422865 h 654684"/>
              <a:gd name="connsiteX42" fmla="*/ 721217 w 815111"/>
              <a:gd name="connsiteY42" fmla="*/ 409986 h 654684"/>
              <a:gd name="connsiteX43" fmla="*/ 643944 w 815111"/>
              <a:gd name="connsiteY43" fmla="*/ 371349 h 654684"/>
              <a:gd name="connsiteX44" fmla="*/ 618186 w 815111"/>
              <a:gd name="connsiteY44" fmla="*/ 332712 h 654684"/>
              <a:gd name="connsiteX45" fmla="*/ 592429 w 815111"/>
              <a:gd name="connsiteY45" fmla="*/ 191045 h 654684"/>
              <a:gd name="connsiteX46" fmla="*/ 695460 w 815111"/>
              <a:gd name="connsiteY46" fmla="*/ 178166 h 654684"/>
              <a:gd name="connsiteX47" fmla="*/ 502277 w 815111"/>
              <a:gd name="connsiteY47" fmla="*/ 165287 h 654684"/>
              <a:gd name="connsiteX48" fmla="*/ 437882 w 815111"/>
              <a:gd name="connsiteY48" fmla="*/ 152408 h 654684"/>
              <a:gd name="connsiteX49" fmla="*/ 425003 w 815111"/>
              <a:gd name="connsiteY49" fmla="*/ 49377 h 654684"/>
              <a:gd name="connsiteX50" fmla="*/ 412124 w 815111"/>
              <a:gd name="connsiteY50" fmla="*/ 10741 h 654684"/>
              <a:gd name="connsiteX51" fmla="*/ 296215 w 815111"/>
              <a:gd name="connsiteY51" fmla="*/ 23619 h 654684"/>
              <a:gd name="connsiteX52" fmla="*/ 218941 w 815111"/>
              <a:gd name="connsiteY52" fmla="*/ 152408 h 654684"/>
              <a:gd name="connsiteX53" fmla="*/ 206062 w 815111"/>
              <a:gd name="connsiteY53" fmla="*/ 191045 h 654684"/>
              <a:gd name="connsiteX54" fmla="*/ 167426 w 815111"/>
              <a:gd name="connsiteY54" fmla="*/ 203924 h 654684"/>
              <a:gd name="connsiteX55" fmla="*/ 103031 w 815111"/>
              <a:gd name="connsiteY55" fmla="*/ 216803 h 654684"/>
              <a:gd name="connsiteX56" fmla="*/ 64395 w 815111"/>
              <a:gd name="connsiteY56" fmla="*/ 242560 h 654684"/>
              <a:gd name="connsiteX57" fmla="*/ 64395 w 815111"/>
              <a:gd name="connsiteY57" fmla="*/ 332712 h 654684"/>
              <a:gd name="connsiteX58" fmla="*/ 90153 w 815111"/>
              <a:gd name="connsiteY58" fmla="*/ 371349 h 654684"/>
              <a:gd name="connsiteX59" fmla="*/ 103031 w 815111"/>
              <a:gd name="connsiteY59" fmla="*/ 461501 h 654684"/>
              <a:gd name="connsiteX60" fmla="*/ 270457 w 815111"/>
              <a:gd name="connsiteY60" fmla="*/ 500138 h 654684"/>
              <a:gd name="connsiteX61" fmla="*/ 283336 w 815111"/>
              <a:gd name="connsiteY61" fmla="*/ 590290 h 654684"/>
              <a:gd name="connsiteX62" fmla="*/ 321972 w 815111"/>
              <a:gd name="connsiteY62" fmla="*/ 616048 h 654684"/>
              <a:gd name="connsiteX63" fmla="*/ 334851 w 815111"/>
              <a:gd name="connsiteY63" fmla="*/ 564532 h 654684"/>
              <a:gd name="connsiteX64" fmla="*/ 347730 w 815111"/>
              <a:gd name="connsiteY64" fmla="*/ 474380 h 654684"/>
              <a:gd name="connsiteX65" fmla="*/ 386367 w 815111"/>
              <a:gd name="connsiteY65" fmla="*/ 461501 h 654684"/>
              <a:gd name="connsiteX66" fmla="*/ 489398 w 815111"/>
              <a:gd name="connsiteY66" fmla="*/ 474380 h 654684"/>
              <a:gd name="connsiteX67" fmla="*/ 528034 w 815111"/>
              <a:gd name="connsiteY67" fmla="*/ 500138 h 654684"/>
              <a:gd name="connsiteX68" fmla="*/ 566671 w 815111"/>
              <a:gd name="connsiteY68" fmla="*/ 513017 h 654684"/>
              <a:gd name="connsiteX69" fmla="*/ 618186 w 815111"/>
              <a:gd name="connsiteY69" fmla="*/ 564532 h 654684"/>
              <a:gd name="connsiteX70" fmla="*/ 631065 w 815111"/>
              <a:gd name="connsiteY70" fmla="*/ 513017 h 654684"/>
              <a:gd name="connsiteX71" fmla="*/ 643944 w 815111"/>
              <a:gd name="connsiteY71" fmla="*/ 474380 h 654684"/>
              <a:gd name="connsiteX72" fmla="*/ 631065 w 815111"/>
              <a:gd name="connsiteY72" fmla="*/ 384228 h 654684"/>
              <a:gd name="connsiteX73" fmla="*/ 669702 w 815111"/>
              <a:gd name="connsiteY73" fmla="*/ 371349 h 654684"/>
              <a:gd name="connsiteX74" fmla="*/ 682581 w 815111"/>
              <a:gd name="connsiteY74" fmla="*/ 332712 h 654684"/>
              <a:gd name="connsiteX75" fmla="*/ 669702 w 815111"/>
              <a:gd name="connsiteY75" fmla="*/ 294076 h 654684"/>
              <a:gd name="connsiteX76" fmla="*/ 553792 w 815111"/>
              <a:gd name="connsiteY76" fmla="*/ 255439 h 654684"/>
              <a:gd name="connsiteX77" fmla="*/ 540913 w 815111"/>
              <a:gd name="connsiteY77" fmla="*/ 203924 h 654684"/>
              <a:gd name="connsiteX78" fmla="*/ 515155 w 815111"/>
              <a:gd name="connsiteY78" fmla="*/ 88014 h 654684"/>
              <a:gd name="connsiteX79" fmla="*/ 489398 w 815111"/>
              <a:gd name="connsiteY79" fmla="*/ 49377 h 654684"/>
              <a:gd name="connsiteX80" fmla="*/ 450761 w 815111"/>
              <a:gd name="connsiteY80" fmla="*/ 36498 h 654684"/>
              <a:gd name="connsiteX81" fmla="*/ 399246 w 815111"/>
              <a:gd name="connsiteY81" fmla="*/ 62256 h 654684"/>
              <a:gd name="connsiteX82" fmla="*/ 360609 w 815111"/>
              <a:gd name="connsiteY82" fmla="*/ 113772 h 654684"/>
              <a:gd name="connsiteX83" fmla="*/ 321972 w 815111"/>
              <a:gd name="connsiteY83" fmla="*/ 139529 h 654684"/>
              <a:gd name="connsiteX84" fmla="*/ 231820 w 815111"/>
              <a:gd name="connsiteY84" fmla="*/ 113772 h 654684"/>
              <a:gd name="connsiteX85" fmla="*/ 218941 w 815111"/>
              <a:gd name="connsiteY85" fmla="*/ 100893 h 65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815111" h="654684">
                <a:moveTo>
                  <a:pt x="605308" y="152408"/>
                </a:moveTo>
                <a:cubicBezTo>
                  <a:pt x="479712" y="68677"/>
                  <a:pt x="674877" y="199819"/>
                  <a:pt x="515155" y="88014"/>
                </a:cubicBezTo>
                <a:cubicBezTo>
                  <a:pt x="489794" y="70261"/>
                  <a:pt x="437882" y="36498"/>
                  <a:pt x="437882" y="36498"/>
                </a:cubicBezTo>
                <a:cubicBezTo>
                  <a:pt x="378738" y="40723"/>
                  <a:pt x="253216" y="44028"/>
                  <a:pt x="180305" y="62256"/>
                </a:cubicBezTo>
                <a:cubicBezTo>
                  <a:pt x="153964" y="68841"/>
                  <a:pt x="103031" y="88014"/>
                  <a:pt x="103031" y="88014"/>
                </a:cubicBezTo>
                <a:cubicBezTo>
                  <a:pt x="16159" y="174886"/>
                  <a:pt x="37277" y="130729"/>
                  <a:pt x="12879" y="203924"/>
                </a:cubicBezTo>
                <a:cubicBezTo>
                  <a:pt x="17172" y="281197"/>
                  <a:pt x="19331" y="358618"/>
                  <a:pt x="25758" y="435743"/>
                </a:cubicBezTo>
                <a:cubicBezTo>
                  <a:pt x="27927" y="461766"/>
                  <a:pt x="30379" y="488244"/>
                  <a:pt x="38637" y="513017"/>
                </a:cubicBezTo>
                <a:cubicBezTo>
                  <a:pt x="43532" y="527701"/>
                  <a:pt x="52308" y="541984"/>
                  <a:pt x="64395" y="551653"/>
                </a:cubicBezTo>
                <a:cubicBezTo>
                  <a:pt x="72794" y="558372"/>
                  <a:pt x="151181" y="576569"/>
                  <a:pt x="154547" y="577411"/>
                </a:cubicBezTo>
                <a:cubicBezTo>
                  <a:pt x="317679" y="573118"/>
                  <a:pt x="481190" y="576441"/>
                  <a:pt x="643944" y="564532"/>
                </a:cubicBezTo>
                <a:cubicBezTo>
                  <a:pt x="659381" y="563402"/>
                  <a:pt x="671636" y="549719"/>
                  <a:pt x="682581" y="538774"/>
                </a:cubicBezTo>
                <a:cubicBezTo>
                  <a:pt x="693526" y="527829"/>
                  <a:pt x="699753" y="513017"/>
                  <a:pt x="708339" y="500138"/>
                </a:cubicBezTo>
                <a:cubicBezTo>
                  <a:pt x="736996" y="414161"/>
                  <a:pt x="731916" y="449014"/>
                  <a:pt x="695460" y="294076"/>
                </a:cubicBezTo>
                <a:cubicBezTo>
                  <a:pt x="691063" y="275387"/>
                  <a:pt x="683278" y="256136"/>
                  <a:pt x="669702" y="242560"/>
                </a:cubicBezTo>
                <a:cubicBezTo>
                  <a:pt x="660103" y="232961"/>
                  <a:pt x="643944" y="233974"/>
                  <a:pt x="631065" y="229681"/>
                </a:cubicBezTo>
                <a:cubicBezTo>
                  <a:pt x="596720" y="126650"/>
                  <a:pt x="648237" y="246855"/>
                  <a:pt x="579550" y="178166"/>
                </a:cubicBezTo>
                <a:cubicBezTo>
                  <a:pt x="569951" y="168566"/>
                  <a:pt x="577718" y="147420"/>
                  <a:pt x="566671" y="139529"/>
                </a:cubicBezTo>
                <a:cubicBezTo>
                  <a:pt x="544577" y="123748"/>
                  <a:pt x="489398" y="113772"/>
                  <a:pt x="489398" y="113772"/>
                </a:cubicBezTo>
                <a:cubicBezTo>
                  <a:pt x="476519" y="100893"/>
                  <a:pt x="464753" y="86795"/>
                  <a:pt x="450761" y="75135"/>
                </a:cubicBezTo>
                <a:cubicBezTo>
                  <a:pt x="438870" y="65226"/>
                  <a:pt x="423069" y="60322"/>
                  <a:pt x="412124" y="49377"/>
                </a:cubicBezTo>
                <a:cubicBezTo>
                  <a:pt x="401179" y="38432"/>
                  <a:pt x="394953" y="23620"/>
                  <a:pt x="386367" y="10741"/>
                </a:cubicBezTo>
                <a:cubicBezTo>
                  <a:pt x="303383" y="22595"/>
                  <a:pt x="301585" y="0"/>
                  <a:pt x="270457" y="62256"/>
                </a:cubicBezTo>
                <a:cubicBezTo>
                  <a:pt x="264386" y="74398"/>
                  <a:pt x="268179" y="92412"/>
                  <a:pt x="257578" y="100893"/>
                </a:cubicBezTo>
                <a:cubicBezTo>
                  <a:pt x="243756" y="111950"/>
                  <a:pt x="223522" y="110862"/>
                  <a:pt x="206062" y="113772"/>
                </a:cubicBezTo>
                <a:cubicBezTo>
                  <a:pt x="171922" y="119462"/>
                  <a:pt x="137375" y="122357"/>
                  <a:pt x="103031" y="126650"/>
                </a:cubicBezTo>
                <a:cubicBezTo>
                  <a:pt x="7544" y="158479"/>
                  <a:pt x="37900" y="128123"/>
                  <a:pt x="0" y="203924"/>
                </a:cubicBezTo>
                <a:cubicBezTo>
                  <a:pt x="4293" y="225389"/>
                  <a:pt x="5193" y="247822"/>
                  <a:pt x="12879" y="268318"/>
                </a:cubicBezTo>
                <a:cubicBezTo>
                  <a:pt x="18314" y="282811"/>
                  <a:pt x="34189" y="292129"/>
                  <a:pt x="38637" y="306955"/>
                </a:cubicBezTo>
                <a:cubicBezTo>
                  <a:pt x="47360" y="336031"/>
                  <a:pt x="33303" y="372822"/>
                  <a:pt x="51516" y="397107"/>
                </a:cubicBezTo>
                <a:cubicBezTo>
                  <a:pt x="64650" y="414619"/>
                  <a:pt x="94445" y="405693"/>
                  <a:pt x="115910" y="409986"/>
                </a:cubicBezTo>
                <a:cubicBezTo>
                  <a:pt x="148815" y="508698"/>
                  <a:pt x="115910" y="393076"/>
                  <a:pt x="115910" y="603169"/>
                </a:cubicBezTo>
                <a:cubicBezTo>
                  <a:pt x="115910" y="620869"/>
                  <a:pt x="124496" y="637512"/>
                  <a:pt x="128789" y="654684"/>
                </a:cubicBezTo>
                <a:cubicBezTo>
                  <a:pt x="141668" y="646098"/>
                  <a:pt x="157757" y="641014"/>
                  <a:pt x="167426" y="628927"/>
                </a:cubicBezTo>
                <a:cubicBezTo>
                  <a:pt x="175137" y="619288"/>
                  <a:pt x="191048" y="543757"/>
                  <a:pt x="193184" y="538774"/>
                </a:cubicBezTo>
                <a:cubicBezTo>
                  <a:pt x="199281" y="524547"/>
                  <a:pt x="210355" y="513017"/>
                  <a:pt x="218941" y="500138"/>
                </a:cubicBezTo>
                <a:cubicBezTo>
                  <a:pt x="270457" y="504431"/>
                  <a:pt x="323680" y="499181"/>
                  <a:pt x="373488" y="513017"/>
                </a:cubicBezTo>
                <a:cubicBezTo>
                  <a:pt x="403315" y="521302"/>
                  <a:pt x="450761" y="564532"/>
                  <a:pt x="450761" y="564532"/>
                </a:cubicBezTo>
                <a:cubicBezTo>
                  <a:pt x="497984" y="555946"/>
                  <a:pt x="548124" y="557234"/>
                  <a:pt x="592429" y="538774"/>
                </a:cubicBezTo>
                <a:cubicBezTo>
                  <a:pt x="604960" y="533553"/>
                  <a:pt x="592094" y="503247"/>
                  <a:pt x="605308" y="500138"/>
                </a:cubicBezTo>
                <a:cubicBezTo>
                  <a:pt x="672300" y="484375"/>
                  <a:pt x="742683" y="491552"/>
                  <a:pt x="811370" y="487259"/>
                </a:cubicBezTo>
                <a:cubicBezTo>
                  <a:pt x="807077" y="465794"/>
                  <a:pt x="815111" y="437111"/>
                  <a:pt x="798491" y="422865"/>
                </a:cubicBezTo>
                <a:cubicBezTo>
                  <a:pt x="778664" y="405871"/>
                  <a:pt x="746708" y="415651"/>
                  <a:pt x="721217" y="409986"/>
                </a:cubicBezTo>
                <a:cubicBezTo>
                  <a:pt x="681228" y="401099"/>
                  <a:pt x="678676" y="394504"/>
                  <a:pt x="643944" y="371349"/>
                </a:cubicBezTo>
                <a:cubicBezTo>
                  <a:pt x="635358" y="358470"/>
                  <a:pt x="628095" y="344603"/>
                  <a:pt x="618186" y="332712"/>
                </a:cubicBezTo>
                <a:cubicBezTo>
                  <a:pt x="586160" y="294281"/>
                  <a:pt x="518222" y="265252"/>
                  <a:pt x="592429" y="191045"/>
                </a:cubicBezTo>
                <a:cubicBezTo>
                  <a:pt x="616903" y="166571"/>
                  <a:pt x="661116" y="182459"/>
                  <a:pt x="695460" y="178166"/>
                </a:cubicBezTo>
                <a:cubicBezTo>
                  <a:pt x="607449" y="119492"/>
                  <a:pt x="693495" y="165287"/>
                  <a:pt x="502277" y="165287"/>
                </a:cubicBezTo>
                <a:cubicBezTo>
                  <a:pt x="480387" y="165287"/>
                  <a:pt x="459347" y="156701"/>
                  <a:pt x="437882" y="152408"/>
                </a:cubicBezTo>
                <a:cubicBezTo>
                  <a:pt x="433589" y="118064"/>
                  <a:pt x="431194" y="83430"/>
                  <a:pt x="425003" y="49377"/>
                </a:cubicBezTo>
                <a:cubicBezTo>
                  <a:pt x="422575" y="36021"/>
                  <a:pt x="425436" y="13403"/>
                  <a:pt x="412124" y="10741"/>
                </a:cubicBezTo>
                <a:cubicBezTo>
                  <a:pt x="374005" y="3117"/>
                  <a:pt x="334851" y="19326"/>
                  <a:pt x="296215" y="23619"/>
                </a:cubicBezTo>
                <a:cubicBezTo>
                  <a:pt x="259595" y="78549"/>
                  <a:pt x="242702" y="96967"/>
                  <a:pt x="218941" y="152408"/>
                </a:cubicBezTo>
                <a:cubicBezTo>
                  <a:pt x="213593" y="164886"/>
                  <a:pt x="215661" y="181445"/>
                  <a:pt x="206062" y="191045"/>
                </a:cubicBezTo>
                <a:cubicBezTo>
                  <a:pt x="196463" y="200644"/>
                  <a:pt x="180596" y="200631"/>
                  <a:pt x="167426" y="203924"/>
                </a:cubicBezTo>
                <a:cubicBezTo>
                  <a:pt x="146190" y="209233"/>
                  <a:pt x="124496" y="212510"/>
                  <a:pt x="103031" y="216803"/>
                </a:cubicBezTo>
                <a:cubicBezTo>
                  <a:pt x="90152" y="225389"/>
                  <a:pt x="74064" y="230474"/>
                  <a:pt x="64395" y="242560"/>
                </a:cubicBezTo>
                <a:cubicBezTo>
                  <a:pt x="42664" y="269724"/>
                  <a:pt x="52467" y="304879"/>
                  <a:pt x="64395" y="332712"/>
                </a:cubicBezTo>
                <a:cubicBezTo>
                  <a:pt x="70492" y="346939"/>
                  <a:pt x="81567" y="358470"/>
                  <a:pt x="90153" y="371349"/>
                </a:cubicBezTo>
                <a:cubicBezTo>
                  <a:pt x="94446" y="401400"/>
                  <a:pt x="84394" y="437540"/>
                  <a:pt x="103031" y="461501"/>
                </a:cubicBezTo>
                <a:cubicBezTo>
                  <a:pt x="120709" y="484231"/>
                  <a:pt x="252252" y="497537"/>
                  <a:pt x="270457" y="500138"/>
                </a:cubicBezTo>
                <a:cubicBezTo>
                  <a:pt x="274750" y="530189"/>
                  <a:pt x="271007" y="562551"/>
                  <a:pt x="283336" y="590290"/>
                </a:cubicBezTo>
                <a:cubicBezTo>
                  <a:pt x="289622" y="604434"/>
                  <a:pt x="308128" y="622970"/>
                  <a:pt x="321972" y="616048"/>
                </a:cubicBezTo>
                <a:cubicBezTo>
                  <a:pt x="337804" y="608132"/>
                  <a:pt x="331685" y="581947"/>
                  <a:pt x="334851" y="564532"/>
                </a:cubicBezTo>
                <a:cubicBezTo>
                  <a:pt x="340281" y="534666"/>
                  <a:pt x="334154" y="501531"/>
                  <a:pt x="347730" y="474380"/>
                </a:cubicBezTo>
                <a:cubicBezTo>
                  <a:pt x="353801" y="462238"/>
                  <a:pt x="373488" y="465794"/>
                  <a:pt x="386367" y="461501"/>
                </a:cubicBezTo>
                <a:cubicBezTo>
                  <a:pt x="420711" y="465794"/>
                  <a:pt x="456007" y="465273"/>
                  <a:pt x="489398" y="474380"/>
                </a:cubicBezTo>
                <a:cubicBezTo>
                  <a:pt x="504331" y="478453"/>
                  <a:pt x="514190" y="493216"/>
                  <a:pt x="528034" y="500138"/>
                </a:cubicBezTo>
                <a:cubicBezTo>
                  <a:pt x="540176" y="506209"/>
                  <a:pt x="553792" y="508724"/>
                  <a:pt x="566671" y="513017"/>
                </a:cubicBezTo>
                <a:cubicBezTo>
                  <a:pt x="568961" y="519886"/>
                  <a:pt x="581554" y="592006"/>
                  <a:pt x="618186" y="564532"/>
                </a:cubicBezTo>
                <a:cubicBezTo>
                  <a:pt x="632346" y="553912"/>
                  <a:pt x="626202" y="530036"/>
                  <a:pt x="631065" y="513017"/>
                </a:cubicBezTo>
                <a:cubicBezTo>
                  <a:pt x="634795" y="499964"/>
                  <a:pt x="639651" y="487259"/>
                  <a:pt x="643944" y="474380"/>
                </a:cubicBezTo>
                <a:cubicBezTo>
                  <a:pt x="639651" y="444329"/>
                  <a:pt x="623703" y="413677"/>
                  <a:pt x="631065" y="384228"/>
                </a:cubicBezTo>
                <a:cubicBezTo>
                  <a:pt x="634358" y="371058"/>
                  <a:pt x="660103" y="380948"/>
                  <a:pt x="669702" y="371349"/>
                </a:cubicBezTo>
                <a:cubicBezTo>
                  <a:pt x="679301" y="361750"/>
                  <a:pt x="678288" y="345591"/>
                  <a:pt x="682581" y="332712"/>
                </a:cubicBezTo>
                <a:cubicBezTo>
                  <a:pt x="678288" y="319833"/>
                  <a:pt x="678183" y="304676"/>
                  <a:pt x="669702" y="294076"/>
                </a:cubicBezTo>
                <a:cubicBezTo>
                  <a:pt x="641841" y="259250"/>
                  <a:pt x="591499" y="261724"/>
                  <a:pt x="553792" y="255439"/>
                </a:cubicBezTo>
                <a:cubicBezTo>
                  <a:pt x="549499" y="238267"/>
                  <a:pt x="544893" y="221171"/>
                  <a:pt x="540913" y="203924"/>
                </a:cubicBezTo>
                <a:cubicBezTo>
                  <a:pt x="532013" y="165358"/>
                  <a:pt x="527671" y="125562"/>
                  <a:pt x="515155" y="88014"/>
                </a:cubicBezTo>
                <a:cubicBezTo>
                  <a:pt x="510260" y="73330"/>
                  <a:pt x="501485" y="59046"/>
                  <a:pt x="489398" y="49377"/>
                </a:cubicBezTo>
                <a:cubicBezTo>
                  <a:pt x="478797" y="40896"/>
                  <a:pt x="463640" y="40791"/>
                  <a:pt x="450761" y="36498"/>
                </a:cubicBezTo>
                <a:cubicBezTo>
                  <a:pt x="433589" y="45084"/>
                  <a:pt x="413823" y="49762"/>
                  <a:pt x="399246" y="62256"/>
                </a:cubicBezTo>
                <a:cubicBezTo>
                  <a:pt x="382949" y="76225"/>
                  <a:pt x="375787" y="98594"/>
                  <a:pt x="360609" y="113772"/>
                </a:cubicBezTo>
                <a:cubicBezTo>
                  <a:pt x="349664" y="124717"/>
                  <a:pt x="334851" y="130943"/>
                  <a:pt x="321972" y="139529"/>
                </a:cubicBezTo>
                <a:cubicBezTo>
                  <a:pt x="305473" y="135404"/>
                  <a:pt x="250291" y="123007"/>
                  <a:pt x="231820" y="113772"/>
                </a:cubicBezTo>
                <a:cubicBezTo>
                  <a:pt x="226390" y="111057"/>
                  <a:pt x="223234" y="105186"/>
                  <a:pt x="218941" y="100893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76600" y="2362200"/>
            <a:ext cx="4183380" cy="258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Owner</cp:lastModifiedBy>
  <cp:revision>7</cp:revision>
  <dcterms:created xsi:type="dcterms:W3CDTF">2011-08-24T15:21:02Z</dcterms:created>
  <dcterms:modified xsi:type="dcterms:W3CDTF">2011-08-25T20:22:41Z</dcterms:modified>
</cp:coreProperties>
</file>