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B3D95-9425-42DB-86F0-0A6B85F2E06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01C12-C1CD-4ADE-818C-63C1621274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hyperlink" Target="http://www.google.com/imgres?imgurl=http://www.dan-dare.org/FreeFun/Images/CartoonsMoviesTV/LionKingWallpaper1024.jpg&amp;imgrefurl=http://www.dan-dare.org/FreeFun/Games/CartoonsMoviesTV/LionKingWallpaper1024.htm&amp;usg=__bGIS-NfubqdMtj-Jbl2NTjFDG6E=&amp;h=768&amp;w=1024&amp;sz=194&amp;hl=en&amp;start=7&amp;zoom=1&amp;tbnid=3uBdA9e5v1nqAM:&amp;tbnh=113&amp;tbnw=150&amp;ei=3S9VTrWFJMLFgAeexc0b&amp;prev=/images%3Fq%3Dthe%2Blion%2Bking%26um%3D1%26hl%3Den%26safe%3Dactive%26tbm%3Disch&amp;um=1&amp;itbs=1" TargetMode="External"/><Relationship Id="rId12" Type="http://schemas.openxmlformats.org/officeDocument/2006/relationships/image" Target="../media/image9.jpeg"/><Relationship Id="rId2" Type="http://schemas.openxmlformats.org/officeDocument/2006/relationships/hyperlink" Target="http://www.google.com/imgres?imgurl=http://profile.ak.fbcdn.net/hprofile-ak-snc4/50502_102849331815_4985514_n.jpg&amp;imgrefurl=http://www.facebook.com/toolbar%3Fv%3Dapp_4949752878&amp;usg=__V9v9kwvQtgxLfpwrAI25mKpdw3I=&amp;h=200&amp;w=200&amp;sz=6&amp;hl=en&amp;start=4&amp;zoom=1&amp;tbnid=BYLt2RsOPTfPYM:&amp;tbnh=104&amp;tbnw=104&amp;ei=di9VTuzyEoTpgQeItcAf&amp;prev=/images%3Fq%3Dfacebook%26um%3D1%26hl%3Den%26safe%3Dactive%26tbm%3Disch&amp;um=1&amp;itbs=1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jpeg"/><Relationship Id="rId5" Type="http://schemas.openxmlformats.org/officeDocument/2006/relationships/image" Target="../media/image3.jpeg"/><Relationship Id="rId10" Type="http://schemas.openxmlformats.org/officeDocument/2006/relationships/image" Target="../media/image7.jpeg"/><Relationship Id="rId4" Type="http://schemas.openxmlformats.org/officeDocument/2006/relationships/image" Target="../media/image2.jpeg"/><Relationship Id="rId9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t0.gstatic.com/images?q=tbn:ANd9GcSbWalja6xlY82-sTWv80YI6elnyAOH3NnRgKzOc8Q5zmL4e_8qfrlG-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8600"/>
            <a:ext cx="1371600" cy="1371601"/>
          </a:xfrm>
          <a:prstGeom prst="rect">
            <a:avLst/>
          </a:prstGeom>
          <a:noFill/>
        </p:spPr>
      </p:pic>
      <p:pic>
        <p:nvPicPr>
          <p:cNvPr id="1032" name="Picture 8" descr="http://steamykitchen.com/wp-content/uploads/2007/08/steak_filet_sliced_sq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57200"/>
            <a:ext cx="2069969" cy="2362200"/>
          </a:xfrm>
          <a:prstGeom prst="rect">
            <a:avLst/>
          </a:prstGeom>
          <a:noFill/>
        </p:spPr>
      </p:pic>
      <p:pic>
        <p:nvPicPr>
          <p:cNvPr id="1034" name="Picture 10" descr="http://www.luxurylink.com/images/style/destination/new_york_city_84/new-york-city-skyline-blue-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343400"/>
            <a:ext cx="2286000" cy="1905000"/>
          </a:xfrm>
          <a:prstGeom prst="rect">
            <a:avLst/>
          </a:prstGeom>
          <a:noFill/>
        </p:spPr>
      </p:pic>
      <p:pic>
        <p:nvPicPr>
          <p:cNvPr id="1036" name="Picture 12" descr="http://www.martincwiner.com/wp-content/uploads/2008/02/math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4114800"/>
            <a:ext cx="2514600" cy="2312694"/>
          </a:xfrm>
          <a:prstGeom prst="rect">
            <a:avLst/>
          </a:prstGeom>
          <a:noFill/>
        </p:spPr>
      </p:pic>
      <p:pic>
        <p:nvPicPr>
          <p:cNvPr id="1038" name="Picture 14" descr="http://t3.gstatic.com/images?q=tbn:ANd9GcTeo-8NAKRDYgmjmxspAyGVgnEcxo6h5sD1dAMIsiUd2Xm3fs2NpXwqN7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48400" y="3352800"/>
            <a:ext cx="2064143" cy="1554988"/>
          </a:xfrm>
          <a:prstGeom prst="rect">
            <a:avLst/>
          </a:prstGeom>
          <a:noFill/>
        </p:spPr>
      </p:pic>
      <p:pic>
        <p:nvPicPr>
          <p:cNvPr id="1040" name="Picture 16" descr="http://www-bgr-com.vimg.net/wp-content/uploads/2010/07/ae_logo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43800" y="5029200"/>
            <a:ext cx="1600200" cy="1615017"/>
          </a:xfrm>
          <a:prstGeom prst="rect">
            <a:avLst/>
          </a:prstGeom>
          <a:noFill/>
        </p:spPr>
      </p:pic>
      <p:pic>
        <p:nvPicPr>
          <p:cNvPr id="1042" name="Picture 18" descr="http://thequickanddirtydirty.com/wp-content/uploads/2009/11/forever2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62600" y="5181600"/>
            <a:ext cx="1905000" cy="1428750"/>
          </a:xfrm>
          <a:prstGeom prst="rect">
            <a:avLst/>
          </a:prstGeom>
          <a:noFill/>
        </p:spPr>
      </p:pic>
      <p:pic>
        <p:nvPicPr>
          <p:cNvPr id="1026" name="Picture 2" descr="http://www.tonsoftickets.com/new-images/so-you-think-you-can-dance-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1752600"/>
            <a:ext cx="3344956" cy="1895475"/>
          </a:xfrm>
          <a:prstGeom prst="rect">
            <a:avLst/>
          </a:prstGeom>
          <a:noFill/>
        </p:spPr>
      </p:pic>
      <p:pic>
        <p:nvPicPr>
          <p:cNvPr id="1028" name="Picture 4" descr="http://cdn.inquisitr.com/wp-content/2010/08/remy-gonzalez-cake-bo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2400" y="152400"/>
            <a:ext cx="3276600" cy="21771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</cp:revision>
  <dcterms:created xsi:type="dcterms:W3CDTF">2011-08-24T17:02:54Z</dcterms:created>
  <dcterms:modified xsi:type="dcterms:W3CDTF">2011-08-24T17:12:58Z</dcterms:modified>
</cp:coreProperties>
</file>